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97" r:id="rId3"/>
    <p:sldId id="300" r:id="rId4"/>
    <p:sldId id="287" r:id="rId5"/>
    <p:sldId id="290" r:id="rId6"/>
    <p:sldId id="257" r:id="rId7"/>
    <p:sldId id="291" r:id="rId8"/>
    <p:sldId id="301" r:id="rId9"/>
    <p:sldId id="266" r:id="rId10"/>
    <p:sldId id="319" r:id="rId11"/>
    <p:sldId id="292" r:id="rId12"/>
    <p:sldId id="344" r:id="rId13"/>
    <p:sldId id="345" r:id="rId14"/>
    <p:sldId id="346" r:id="rId15"/>
    <p:sldId id="347" r:id="rId16"/>
    <p:sldId id="348" r:id="rId17"/>
    <p:sldId id="349" r:id="rId18"/>
    <p:sldId id="350" r:id="rId19"/>
    <p:sldId id="293" r:id="rId20"/>
    <p:sldId id="312" r:id="rId21"/>
    <p:sldId id="352" r:id="rId22"/>
    <p:sldId id="353" r:id="rId23"/>
    <p:sldId id="358" r:id="rId24"/>
    <p:sldId id="354" r:id="rId25"/>
    <p:sldId id="318" r:id="rId26"/>
    <p:sldId id="295" r:id="rId27"/>
    <p:sldId id="355" r:id="rId28"/>
    <p:sldId id="361" r:id="rId29"/>
    <p:sldId id="360" r:id="rId30"/>
    <p:sldId id="356" r:id="rId31"/>
    <p:sldId id="362" r:id="rId32"/>
    <p:sldId id="357" r:id="rId33"/>
    <p:sldId id="359" r:id="rId34"/>
    <p:sldId id="363" r:id="rId35"/>
    <p:sldId id="303" r:id="rId36"/>
    <p:sldId id="294" r:id="rId37"/>
    <p:sldId id="364" r:id="rId38"/>
    <p:sldId id="306" r:id="rId39"/>
    <p:sldId id="305" r:id="rId40"/>
    <p:sldId id="313" r:id="rId41"/>
    <p:sldId id="314" r:id="rId42"/>
    <p:sldId id="315" r:id="rId43"/>
    <p:sldId id="316" r:id="rId44"/>
    <p:sldId id="307" r:id="rId45"/>
    <p:sldId id="308" r:id="rId46"/>
    <p:sldId id="304" r:id="rId47"/>
    <p:sldId id="265" r:id="rId48"/>
    <p:sldId id="262" r:id="rId49"/>
    <p:sldId id="264" r:id="rId50"/>
    <p:sldId id="296" r:id="rId51"/>
    <p:sldId id="341" r:id="rId52"/>
    <p:sldId id="270" r:id="rId53"/>
    <p:sldId id="321" r:id="rId54"/>
    <p:sldId id="322" r:id="rId55"/>
    <p:sldId id="323" r:id="rId56"/>
    <p:sldId id="258" r:id="rId57"/>
    <p:sldId id="320" r:id="rId58"/>
    <p:sldId id="342" r:id="rId59"/>
    <p:sldId id="288" r:id="rId60"/>
    <p:sldId id="328" r:id="rId61"/>
    <p:sldId id="333" r:id="rId62"/>
    <p:sldId id="334" r:id="rId63"/>
    <p:sldId id="335" r:id="rId64"/>
    <p:sldId id="330" r:id="rId65"/>
    <p:sldId id="331" r:id="rId66"/>
    <p:sldId id="336" r:id="rId67"/>
    <p:sldId id="337" r:id="rId68"/>
    <p:sldId id="338" r:id="rId69"/>
    <p:sldId id="339" r:id="rId70"/>
    <p:sldId id="340" r:id="rId71"/>
    <p:sldId id="282" r:id="rId72"/>
    <p:sldId id="283" r:id="rId73"/>
    <p:sldId id="327" r:id="rId74"/>
    <p:sldId id="329" r:id="rId75"/>
    <p:sldId id="343" r:id="rId76"/>
    <p:sldId id="272" r:id="rId77"/>
    <p:sldId id="271" r:id="rId78"/>
    <p:sldId id="325" r:id="rId79"/>
    <p:sldId id="280" r:id="rId80"/>
    <p:sldId id="278" r:id="rId81"/>
    <p:sldId id="281" r:id="rId82"/>
    <p:sldId id="326" r:id="rId83"/>
    <p:sldId id="269" r:id="rId84"/>
    <p:sldId id="310" r:id="rId85"/>
    <p:sldId id="259" r:id="rId86"/>
    <p:sldId id="298"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197"/>
  </p:normalViewPr>
  <p:slideViewPr>
    <p:cSldViewPr snapToGrid="0" snapToObjects="1">
      <p:cViewPr varScale="1">
        <p:scale>
          <a:sx n="121" d="100"/>
          <a:sy n="121"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8.xml.rels><?xml version="1.0" encoding="UTF-8" standalone="yes"?>
<Relationships xmlns="http://schemas.openxmlformats.org/package/2006/relationships"><Relationship Id="rId2" Type="http://schemas.openxmlformats.org/officeDocument/2006/relationships/image" Target="../media/image95.svg"/><Relationship Id="rId1" Type="http://schemas.openxmlformats.org/officeDocument/2006/relationships/image" Target="../media/image94.png"/></Relationships>
</file>

<file path=ppt/diagrams/_rels/data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8.xml.rels><?xml version="1.0" encoding="UTF-8" standalone="yes"?>
<Relationships xmlns="http://schemas.openxmlformats.org/package/2006/relationships"><Relationship Id="rId2" Type="http://schemas.openxmlformats.org/officeDocument/2006/relationships/image" Target="../media/image95.svg"/><Relationship Id="rId1" Type="http://schemas.openxmlformats.org/officeDocument/2006/relationships/image" Target="../media/image94.png"/></Relationships>
</file>

<file path=ppt/diagrams/_rels/drawing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E9336D-5807-44B6-A61F-BEDEB82B769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4FE2D18-8A96-4091-9582-187FCCC12FEF}">
      <dgm:prSet/>
      <dgm:spPr/>
      <dgm:t>
        <a:bodyPr/>
        <a:lstStyle/>
        <a:p>
          <a:r>
            <a:rPr lang="en-US" dirty="0"/>
            <a:t>Why</a:t>
          </a:r>
        </a:p>
      </dgm:t>
    </dgm:pt>
    <dgm:pt modelId="{512DA26D-4C5A-4178-BF22-440B181D1DCB}" type="parTrans" cxnId="{CC90DECE-E5E4-4B2F-8E43-D4CF5F0A16CD}">
      <dgm:prSet/>
      <dgm:spPr/>
      <dgm:t>
        <a:bodyPr/>
        <a:lstStyle/>
        <a:p>
          <a:endParaRPr lang="en-US"/>
        </a:p>
      </dgm:t>
    </dgm:pt>
    <dgm:pt modelId="{6ACD5E39-2229-44B4-AF2E-1BB393614814}" type="sibTrans" cxnId="{CC90DECE-E5E4-4B2F-8E43-D4CF5F0A16CD}">
      <dgm:prSet/>
      <dgm:spPr/>
      <dgm:t>
        <a:bodyPr/>
        <a:lstStyle/>
        <a:p>
          <a:endParaRPr lang="en-US"/>
        </a:p>
      </dgm:t>
    </dgm:pt>
    <dgm:pt modelId="{A5E31CC3-331B-4A51-82A7-75E3605A8CBC}">
      <dgm:prSet/>
      <dgm:spPr/>
      <dgm:t>
        <a:bodyPr/>
        <a:lstStyle/>
        <a:p>
          <a:r>
            <a:rPr lang="en-US"/>
            <a:t>What</a:t>
          </a:r>
        </a:p>
      </dgm:t>
    </dgm:pt>
    <dgm:pt modelId="{7E31C205-BA0C-4AF1-84AB-C715D9A8069E}" type="parTrans" cxnId="{645B55A9-A48A-4B16-8FB5-A4EB99D7A311}">
      <dgm:prSet/>
      <dgm:spPr/>
      <dgm:t>
        <a:bodyPr/>
        <a:lstStyle/>
        <a:p>
          <a:endParaRPr lang="en-US"/>
        </a:p>
      </dgm:t>
    </dgm:pt>
    <dgm:pt modelId="{37399138-2ABF-47F7-A0BB-091B4EEE9BCA}" type="sibTrans" cxnId="{645B55A9-A48A-4B16-8FB5-A4EB99D7A311}">
      <dgm:prSet/>
      <dgm:spPr/>
      <dgm:t>
        <a:bodyPr/>
        <a:lstStyle/>
        <a:p>
          <a:endParaRPr lang="en-US"/>
        </a:p>
      </dgm:t>
    </dgm:pt>
    <dgm:pt modelId="{ABBA5903-5A9C-43CF-8D5C-2441F5FA9577}">
      <dgm:prSet/>
      <dgm:spPr/>
      <dgm:t>
        <a:bodyPr/>
        <a:lstStyle/>
        <a:p>
          <a:r>
            <a:rPr lang="en-US"/>
            <a:t>Where</a:t>
          </a:r>
        </a:p>
      </dgm:t>
    </dgm:pt>
    <dgm:pt modelId="{C3B9D954-F5EA-4530-8660-6BA666B78B5E}" type="parTrans" cxnId="{5C9BA159-1E7D-4AE6-8EAB-348466C817A6}">
      <dgm:prSet/>
      <dgm:spPr/>
      <dgm:t>
        <a:bodyPr/>
        <a:lstStyle/>
        <a:p>
          <a:endParaRPr lang="en-US"/>
        </a:p>
      </dgm:t>
    </dgm:pt>
    <dgm:pt modelId="{054E4440-371A-414C-9360-111D8EFEE404}" type="sibTrans" cxnId="{5C9BA159-1E7D-4AE6-8EAB-348466C817A6}">
      <dgm:prSet/>
      <dgm:spPr/>
      <dgm:t>
        <a:bodyPr/>
        <a:lstStyle/>
        <a:p>
          <a:endParaRPr lang="en-US"/>
        </a:p>
      </dgm:t>
    </dgm:pt>
    <dgm:pt modelId="{6C167342-64C4-4C74-91E2-70CA540F7B7F}">
      <dgm:prSet/>
      <dgm:spPr/>
      <dgm:t>
        <a:bodyPr/>
        <a:lstStyle/>
        <a:p>
          <a:r>
            <a:rPr lang="en-US"/>
            <a:t>How</a:t>
          </a:r>
        </a:p>
      </dgm:t>
    </dgm:pt>
    <dgm:pt modelId="{96D77CAF-CC6A-4B4E-9B2E-B18A4815C0F2}" type="parTrans" cxnId="{5D99E34A-B2D2-4741-B604-4BB91816E880}">
      <dgm:prSet/>
      <dgm:spPr/>
      <dgm:t>
        <a:bodyPr/>
        <a:lstStyle/>
        <a:p>
          <a:endParaRPr lang="en-US"/>
        </a:p>
      </dgm:t>
    </dgm:pt>
    <dgm:pt modelId="{F9283F83-60B7-402C-AE16-C6973C1F7866}" type="sibTrans" cxnId="{5D99E34A-B2D2-4741-B604-4BB91816E880}">
      <dgm:prSet/>
      <dgm:spPr/>
      <dgm:t>
        <a:bodyPr/>
        <a:lstStyle/>
        <a:p>
          <a:endParaRPr lang="en-US"/>
        </a:p>
      </dgm:t>
    </dgm:pt>
    <dgm:pt modelId="{A4920283-0735-4226-8A31-C2C69B6D77F5}">
      <dgm:prSet/>
      <dgm:spPr/>
      <dgm:t>
        <a:bodyPr/>
        <a:lstStyle/>
        <a:p>
          <a:r>
            <a:rPr lang="en-US"/>
            <a:t>When</a:t>
          </a:r>
        </a:p>
      </dgm:t>
    </dgm:pt>
    <dgm:pt modelId="{6B73A370-2659-4480-BFE0-E303698F11A6}" type="parTrans" cxnId="{50F96498-AFB6-4546-BA21-D65DDAC5AD1A}">
      <dgm:prSet/>
      <dgm:spPr/>
      <dgm:t>
        <a:bodyPr/>
        <a:lstStyle/>
        <a:p>
          <a:endParaRPr lang="en-US"/>
        </a:p>
      </dgm:t>
    </dgm:pt>
    <dgm:pt modelId="{72C5225E-51E1-4537-AAA3-95657815959A}" type="sibTrans" cxnId="{50F96498-AFB6-4546-BA21-D65DDAC5AD1A}">
      <dgm:prSet/>
      <dgm:spPr/>
      <dgm:t>
        <a:bodyPr/>
        <a:lstStyle/>
        <a:p>
          <a:endParaRPr lang="en-US"/>
        </a:p>
      </dgm:t>
    </dgm:pt>
    <dgm:pt modelId="{3353E166-701C-48F9-947E-5AE8E3CDFCEB}" type="pres">
      <dgm:prSet presAssocID="{D3E9336D-5807-44B6-A61F-BEDEB82B7695}" presName="root" presStyleCnt="0">
        <dgm:presLayoutVars>
          <dgm:dir/>
          <dgm:resizeHandles val="exact"/>
        </dgm:presLayoutVars>
      </dgm:prSet>
      <dgm:spPr/>
    </dgm:pt>
    <dgm:pt modelId="{C4111DED-A4FE-4DE1-B2B5-50F82E0195E7}" type="pres">
      <dgm:prSet presAssocID="{64FE2D18-8A96-4091-9582-187FCCC12FEF}" presName="compNode" presStyleCnt="0"/>
      <dgm:spPr/>
    </dgm:pt>
    <dgm:pt modelId="{2938DDBD-90AC-4C80-9B99-DADBC7EFD395}" type="pres">
      <dgm:prSet presAssocID="{64FE2D18-8A96-4091-9582-187FCCC12FE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2B3BF678-0C4C-4570-BDE7-3FD0A3915813}" type="pres">
      <dgm:prSet presAssocID="{64FE2D18-8A96-4091-9582-187FCCC12FEF}" presName="spaceRect" presStyleCnt="0"/>
      <dgm:spPr/>
    </dgm:pt>
    <dgm:pt modelId="{4504480A-402C-42B0-909C-6DB5820D6425}" type="pres">
      <dgm:prSet presAssocID="{64FE2D18-8A96-4091-9582-187FCCC12FEF}" presName="textRect" presStyleLbl="revTx" presStyleIdx="0" presStyleCnt="5">
        <dgm:presLayoutVars>
          <dgm:chMax val="1"/>
          <dgm:chPref val="1"/>
        </dgm:presLayoutVars>
      </dgm:prSet>
      <dgm:spPr/>
    </dgm:pt>
    <dgm:pt modelId="{43117C23-9A95-4E89-940C-1ABA7D78A4BD}" type="pres">
      <dgm:prSet presAssocID="{6ACD5E39-2229-44B4-AF2E-1BB393614814}" presName="sibTrans" presStyleCnt="0"/>
      <dgm:spPr/>
    </dgm:pt>
    <dgm:pt modelId="{A0E95D64-2D03-4C68-88C0-0B1A396E2486}" type="pres">
      <dgm:prSet presAssocID="{A5E31CC3-331B-4A51-82A7-75E3605A8CBC}" presName="compNode" presStyleCnt="0"/>
      <dgm:spPr/>
    </dgm:pt>
    <dgm:pt modelId="{F2222DC4-7697-4E9C-A656-8B0A3DD5E6AC}" type="pres">
      <dgm:prSet presAssocID="{A5E31CC3-331B-4A51-82A7-75E3605A8CB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D65F05F3-09D3-42DE-AB2E-45B452776ED4}" type="pres">
      <dgm:prSet presAssocID="{A5E31CC3-331B-4A51-82A7-75E3605A8CBC}" presName="spaceRect" presStyleCnt="0"/>
      <dgm:spPr/>
    </dgm:pt>
    <dgm:pt modelId="{770CE070-460F-45B7-AF1C-BC5F88181AE9}" type="pres">
      <dgm:prSet presAssocID="{A5E31CC3-331B-4A51-82A7-75E3605A8CBC}" presName="textRect" presStyleLbl="revTx" presStyleIdx="1" presStyleCnt="5">
        <dgm:presLayoutVars>
          <dgm:chMax val="1"/>
          <dgm:chPref val="1"/>
        </dgm:presLayoutVars>
      </dgm:prSet>
      <dgm:spPr/>
    </dgm:pt>
    <dgm:pt modelId="{65D4878B-8D20-4617-A646-CCA60B9D0618}" type="pres">
      <dgm:prSet presAssocID="{37399138-2ABF-47F7-A0BB-091B4EEE9BCA}" presName="sibTrans" presStyleCnt="0"/>
      <dgm:spPr/>
    </dgm:pt>
    <dgm:pt modelId="{94C5E8E7-1B91-44F7-A5D3-641AC47ACDCF}" type="pres">
      <dgm:prSet presAssocID="{ABBA5903-5A9C-43CF-8D5C-2441F5FA9577}" presName="compNode" presStyleCnt="0"/>
      <dgm:spPr/>
    </dgm:pt>
    <dgm:pt modelId="{033E6540-84BD-49C5-8744-C1ECC2C1F7F4}" type="pres">
      <dgm:prSet presAssocID="{ABBA5903-5A9C-43CF-8D5C-2441F5FA957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p compass"/>
        </a:ext>
      </dgm:extLst>
    </dgm:pt>
    <dgm:pt modelId="{4AA90D4F-E569-4545-8423-AEE774AB65D5}" type="pres">
      <dgm:prSet presAssocID="{ABBA5903-5A9C-43CF-8D5C-2441F5FA9577}" presName="spaceRect" presStyleCnt="0"/>
      <dgm:spPr/>
    </dgm:pt>
    <dgm:pt modelId="{D8E5548D-C6F9-47FF-B6DA-F44F40A06794}" type="pres">
      <dgm:prSet presAssocID="{ABBA5903-5A9C-43CF-8D5C-2441F5FA9577}" presName="textRect" presStyleLbl="revTx" presStyleIdx="2" presStyleCnt="5">
        <dgm:presLayoutVars>
          <dgm:chMax val="1"/>
          <dgm:chPref val="1"/>
        </dgm:presLayoutVars>
      </dgm:prSet>
      <dgm:spPr/>
    </dgm:pt>
    <dgm:pt modelId="{5011E695-A1E9-4B64-9B38-33813D4F0E92}" type="pres">
      <dgm:prSet presAssocID="{054E4440-371A-414C-9360-111D8EFEE404}" presName="sibTrans" presStyleCnt="0"/>
      <dgm:spPr/>
    </dgm:pt>
    <dgm:pt modelId="{1E119226-574D-4643-8253-F5817BB05714}" type="pres">
      <dgm:prSet presAssocID="{6C167342-64C4-4C74-91E2-70CA540F7B7F}" presName="compNode" presStyleCnt="0"/>
      <dgm:spPr/>
    </dgm:pt>
    <dgm:pt modelId="{D838E3F2-C5C9-420E-8C8B-5E6F207C0A34}" type="pres">
      <dgm:prSet presAssocID="{6C167342-64C4-4C74-91E2-70CA540F7B7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lp"/>
        </a:ext>
      </dgm:extLst>
    </dgm:pt>
    <dgm:pt modelId="{0F340127-F92C-4BCD-BAED-300BE535CE67}" type="pres">
      <dgm:prSet presAssocID="{6C167342-64C4-4C74-91E2-70CA540F7B7F}" presName="spaceRect" presStyleCnt="0"/>
      <dgm:spPr/>
    </dgm:pt>
    <dgm:pt modelId="{092D8E10-D805-4412-9F0F-CC7ADFB60246}" type="pres">
      <dgm:prSet presAssocID="{6C167342-64C4-4C74-91E2-70CA540F7B7F}" presName="textRect" presStyleLbl="revTx" presStyleIdx="3" presStyleCnt="5">
        <dgm:presLayoutVars>
          <dgm:chMax val="1"/>
          <dgm:chPref val="1"/>
        </dgm:presLayoutVars>
      </dgm:prSet>
      <dgm:spPr/>
    </dgm:pt>
    <dgm:pt modelId="{D0849E98-E1CF-4A33-BC15-A16C38D51867}" type="pres">
      <dgm:prSet presAssocID="{F9283F83-60B7-402C-AE16-C6973C1F7866}" presName="sibTrans" presStyleCnt="0"/>
      <dgm:spPr/>
    </dgm:pt>
    <dgm:pt modelId="{8292439B-72A6-4231-941F-88EE1E114F84}" type="pres">
      <dgm:prSet presAssocID="{A4920283-0735-4226-8A31-C2C69B6D77F5}" presName="compNode" presStyleCnt="0"/>
      <dgm:spPr/>
    </dgm:pt>
    <dgm:pt modelId="{BC218AA4-60A4-4976-8D74-D2A593A92063}" type="pres">
      <dgm:prSet presAssocID="{A4920283-0735-4226-8A31-C2C69B6D77F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B13B5F7A-F61A-4E7D-802C-832069ADDE4F}" type="pres">
      <dgm:prSet presAssocID="{A4920283-0735-4226-8A31-C2C69B6D77F5}" presName="spaceRect" presStyleCnt="0"/>
      <dgm:spPr/>
    </dgm:pt>
    <dgm:pt modelId="{D03EEEC9-B5C2-47CF-BA9E-85BF3A7AAC02}" type="pres">
      <dgm:prSet presAssocID="{A4920283-0735-4226-8A31-C2C69B6D77F5}" presName="textRect" presStyleLbl="revTx" presStyleIdx="4" presStyleCnt="5">
        <dgm:presLayoutVars>
          <dgm:chMax val="1"/>
          <dgm:chPref val="1"/>
        </dgm:presLayoutVars>
      </dgm:prSet>
      <dgm:spPr/>
    </dgm:pt>
  </dgm:ptLst>
  <dgm:cxnLst>
    <dgm:cxn modelId="{ADD52C03-0E55-4D67-A1AF-DE79EB9448C1}" type="presOf" srcId="{ABBA5903-5A9C-43CF-8D5C-2441F5FA9577}" destId="{D8E5548D-C6F9-47FF-B6DA-F44F40A06794}" srcOrd="0" destOrd="0" presId="urn:microsoft.com/office/officeart/2018/2/layout/IconLabelList"/>
    <dgm:cxn modelId="{F110CA26-6DFD-4097-9AFC-3C44DD9DD7EA}" type="presOf" srcId="{D3E9336D-5807-44B6-A61F-BEDEB82B7695}" destId="{3353E166-701C-48F9-947E-5AE8E3CDFCEB}" srcOrd="0" destOrd="0" presId="urn:microsoft.com/office/officeart/2018/2/layout/IconLabelList"/>
    <dgm:cxn modelId="{B71CB63A-D228-4E5A-A16F-5A9259F97204}" type="presOf" srcId="{A4920283-0735-4226-8A31-C2C69B6D77F5}" destId="{D03EEEC9-B5C2-47CF-BA9E-85BF3A7AAC02}" srcOrd="0" destOrd="0" presId="urn:microsoft.com/office/officeart/2018/2/layout/IconLabelList"/>
    <dgm:cxn modelId="{5D99E34A-B2D2-4741-B604-4BB91816E880}" srcId="{D3E9336D-5807-44B6-A61F-BEDEB82B7695}" destId="{6C167342-64C4-4C74-91E2-70CA540F7B7F}" srcOrd="3" destOrd="0" parTransId="{96D77CAF-CC6A-4B4E-9B2E-B18A4815C0F2}" sibTransId="{F9283F83-60B7-402C-AE16-C6973C1F7866}"/>
    <dgm:cxn modelId="{5C9BA159-1E7D-4AE6-8EAB-348466C817A6}" srcId="{D3E9336D-5807-44B6-A61F-BEDEB82B7695}" destId="{ABBA5903-5A9C-43CF-8D5C-2441F5FA9577}" srcOrd="2" destOrd="0" parTransId="{C3B9D954-F5EA-4530-8660-6BA666B78B5E}" sibTransId="{054E4440-371A-414C-9360-111D8EFEE404}"/>
    <dgm:cxn modelId="{50F96498-AFB6-4546-BA21-D65DDAC5AD1A}" srcId="{D3E9336D-5807-44B6-A61F-BEDEB82B7695}" destId="{A4920283-0735-4226-8A31-C2C69B6D77F5}" srcOrd="4" destOrd="0" parTransId="{6B73A370-2659-4480-BFE0-E303698F11A6}" sibTransId="{72C5225E-51E1-4537-AAA3-95657815959A}"/>
    <dgm:cxn modelId="{645B55A9-A48A-4B16-8FB5-A4EB99D7A311}" srcId="{D3E9336D-5807-44B6-A61F-BEDEB82B7695}" destId="{A5E31CC3-331B-4A51-82A7-75E3605A8CBC}" srcOrd="1" destOrd="0" parTransId="{7E31C205-BA0C-4AF1-84AB-C715D9A8069E}" sibTransId="{37399138-2ABF-47F7-A0BB-091B4EEE9BCA}"/>
    <dgm:cxn modelId="{D39398AA-F4AD-49AB-A9D6-AA035FCB30A3}" type="presOf" srcId="{A5E31CC3-331B-4A51-82A7-75E3605A8CBC}" destId="{770CE070-460F-45B7-AF1C-BC5F88181AE9}" srcOrd="0" destOrd="0" presId="urn:microsoft.com/office/officeart/2018/2/layout/IconLabelList"/>
    <dgm:cxn modelId="{8E28C6B0-8AF7-4286-A333-CAD5E95F97BB}" type="presOf" srcId="{64FE2D18-8A96-4091-9582-187FCCC12FEF}" destId="{4504480A-402C-42B0-909C-6DB5820D6425}" srcOrd="0" destOrd="0" presId="urn:microsoft.com/office/officeart/2018/2/layout/IconLabelList"/>
    <dgm:cxn modelId="{B19BA8B7-8BAE-4FA7-989D-B303AA232993}" type="presOf" srcId="{6C167342-64C4-4C74-91E2-70CA540F7B7F}" destId="{092D8E10-D805-4412-9F0F-CC7ADFB60246}" srcOrd="0" destOrd="0" presId="urn:microsoft.com/office/officeart/2018/2/layout/IconLabelList"/>
    <dgm:cxn modelId="{CC90DECE-E5E4-4B2F-8E43-D4CF5F0A16CD}" srcId="{D3E9336D-5807-44B6-A61F-BEDEB82B7695}" destId="{64FE2D18-8A96-4091-9582-187FCCC12FEF}" srcOrd="0" destOrd="0" parTransId="{512DA26D-4C5A-4178-BF22-440B181D1DCB}" sibTransId="{6ACD5E39-2229-44B4-AF2E-1BB393614814}"/>
    <dgm:cxn modelId="{5F1A2657-FB67-4105-B6B7-B357FC7B30BA}" type="presParOf" srcId="{3353E166-701C-48F9-947E-5AE8E3CDFCEB}" destId="{C4111DED-A4FE-4DE1-B2B5-50F82E0195E7}" srcOrd="0" destOrd="0" presId="urn:microsoft.com/office/officeart/2018/2/layout/IconLabelList"/>
    <dgm:cxn modelId="{6626D918-A3C6-4DF8-B088-FF4DA40EAD83}" type="presParOf" srcId="{C4111DED-A4FE-4DE1-B2B5-50F82E0195E7}" destId="{2938DDBD-90AC-4C80-9B99-DADBC7EFD395}" srcOrd="0" destOrd="0" presId="urn:microsoft.com/office/officeart/2018/2/layout/IconLabelList"/>
    <dgm:cxn modelId="{0319AF72-A568-4660-AD47-BC4159AE128B}" type="presParOf" srcId="{C4111DED-A4FE-4DE1-B2B5-50F82E0195E7}" destId="{2B3BF678-0C4C-4570-BDE7-3FD0A3915813}" srcOrd="1" destOrd="0" presId="urn:microsoft.com/office/officeart/2018/2/layout/IconLabelList"/>
    <dgm:cxn modelId="{22AECA24-BE11-4618-A73A-28F27D7A8E2E}" type="presParOf" srcId="{C4111DED-A4FE-4DE1-B2B5-50F82E0195E7}" destId="{4504480A-402C-42B0-909C-6DB5820D6425}" srcOrd="2" destOrd="0" presId="urn:microsoft.com/office/officeart/2018/2/layout/IconLabelList"/>
    <dgm:cxn modelId="{6BC2FEA8-4D4F-4512-AE02-63F814DDF93D}" type="presParOf" srcId="{3353E166-701C-48F9-947E-5AE8E3CDFCEB}" destId="{43117C23-9A95-4E89-940C-1ABA7D78A4BD}" srcOrd="1" destOrd="0" presId="urn:microsoft.com/office/officeart/2018/2/layout/IconLabelList"/>
    <dgm:cxn modelId="{43B8B5D8-6911-417B-946C-DC09C133E672}" type="presParOf" srcId="{3353E166-701C-48F9-947E-5AE8E3CDFCEB}" destId="{A0E95D64-2D03-4C68-88C0-0B1A396E2486}" srcOrd="2" destOrd="0" presId="urn:microsoft.com/office/officeart/2018/2/layout/IconLabelList"/>
    <dgm:cxn modelId="{34E69060-EC96-4D7B-82A5-4044BA3E28C0}" type="presParOf" srcId="{A0E95D64-2D03-4C68-88C0-0B1A396E2486}" destId="{F2222DC4-7697-4E9C-A656-8B0A3DD5E6AC}" srcOrd="0" destOrd="0" presId="urn:microsoft.com/office/officeart/2018/2/layout/IconLabelList"/>
    <dgm:cxn modelId="{38561D62-7C9C-48A3-987C-4E6B4CEED52C}" type="presParOf" srcId="{A0E95D64-2D03-4C68-88C0-0B1A396E2486}" destId="{D65F05F3-09D3-42DE-AB2E-45B452776ED4}" srcOrd="1" destOrd="0" presId="urn:microsoft.com/office/officeart/2018/2/layout/IconLabelList"/>
    <dgm:cxn modelId="{577E8DB2-8804-4858-8163-C3CA388395B2}" type="presParOf" srcId="{A0E95D64-2D03-4C68-88C0-0B1A396E2486}" destId="{770CE070-460F-45B7-AF1C-BC5F88181AE9}" srcOrd="2" destOrd="0" presId="urn:microsoft.com/office/officeart/2018/2/layout/IconLabelList"/>
    <dgm:cxn modelId="{9FD571F4-6899-4E72-A77D-8E84D0CE57F2}" type="presParOf" srcId="{3353E166-701C-48F9-947E-5AE8E3CDFCEB}" destId="{65D4878B-8D20-4617-A646-CCA60B9D0618}" srcOrd="3" destOrd="0" presId="urn:microsoft.com/office/officeart/2018/2/layout/IconLabelList"/>
    <dgm:cxn modelId="{23075B93-FECA-4F59-873D-F2A8A9E0FF46}" type="presParOf" srcId="{3353E166-701C-48F9-947E-5AE8E3CDFCEB}" destId="{94C5E8E7-1B91-44F7-A5D3-641AC47ACDCF}" srcOrd="4" destOrd="0" presId="urn:microsoft.com/office/officeart/2018/2/layout/IconLabelList"/>
    <dgm:cxn modelId="{B4171649-D194-4E1B-995A-104DF0EE29C8}" type="presParOf" srcId="{94C5E8E7-1B91-44F7-A5D3-641AC47ACDCF}" destId="{033E6540-84BD-49C5-8744-C1ECC2C1F7F4}" srcOrd="0" destOrd="0" presId="urn:microsoft.com/office/officeart/2018/2/layout/IconLabelList"/>
    <dgm:cxn modelId="{50DC7EED-D413-4362-A9E3-E2824029419B}" type="presParOf" srcId="{94C5E8E7-1B91-44F7-A5D3-641AC47ACDCF}" destId="{4AA90D4F-E569-4545-8423-AEE774AB65D5}" srcOrd="1" destOrd="0" presId="urn:microsoft.com/office/officeart/2018/2/layout/IconLabelList"/>
    <dgm:cxn modelId="{4FA5F011-CFE2-4251-84F8-4FBAC83C880C}" type="presParOf" srcId="{94C5E8E7-1B91-44F7-A5D3-641AC47ACDCF}" destId="{D8E5548D-C6F9-47FF-B6DA-F44F40A06794}" srcOrd="2" destOrd="0" presId="urn:microsoft.com/office/officeart/2018/2/layout/IconLabelList"/>
    <dgm:cxn modelId="{D917AE97-9F06-4FC8-99BA-A0C6655AE456}" type="presParOf" srcId="{3353E166-701C-48F9-947E-5AE8E3CDFCEB}" destId="{5011E695-A1E9-4B64-9B38-33813D4F0E92}" srcOrd="5" destOrd="0" presId="urn:microsoft.com/office/officeart/2018/2/layout/IconLabelList"/>
    <dgm:cxn modelId="{DB127417-C8B0-43C6-B335-D2689CBE1032}" type="presParOf" srcId="{3353E166-701C-48F9-947E-5AE8E3CDFCEB}" destId="{1E119226-574D-4643-8253-F5817BB05714}" srcOrd="6" destOrd="0" presId="urn:microsoft.com/office/officeart/2018/2/layout/IconLabelList"/>
    <dgm:cxn modelId="{AF621E01-A5BA-49B3-B15D-E9DA26D167FB}" type="presParOf" srcId="{1E119226-574D-4643-8253-F5817BB05714}" destId="{D838E3F2-C5C9-420E-8C8B-5E6F207C0A34}" srcOrd="0" destOrd="0" presId="urn:microsoft.com/office/officeart/2018/2/layout/IconLabelList"/>
    <dgm:cxn modelId="{52A95DEC-BAA3-4DEC-924A-499F9FD6E2AF}" type="presParOf" srcId="{1E119226-574D-4643-8253-F5817BB05714}" destId="{0F340127-F92C-4BCD-BAED-300BE535CE67}" srcOrd="1" destOrd="0" presId="urn:microsoft.com/office/officeart/2018/2/layout/IconLabelList"/>
    <dgm:cxn modelId="{264FE1F4-F0E9-4F70-8E11-7E4663F0159F}" type="presParOf" srcId="{1E119226-574D-4643-8253-F5817BB05714}" destId="{092D8E10-D805-4412-9F0F-CC7ADFB60246}" srcOrd="2" destOrd="0" presId="urn:microsoft.com/office/officeart/2018/2/layout/IconLabelList"/>
    <dgm:cxn modelId="{AA01A677-073E-4DA3-A4A5-5BF77716A627}" type="presParOf" srcId="{3353E166-701C-48F9-947E-5AE8E3CDFCEB}" destId="{D0849E98-E1CF-4A33-BC15-A16C38D51867}" srcOrd="7" destOrd="0" presId="urn:microsoft.com/office/officeart/2018/2/layout/IconLabelList"/>
    <dgm:cxn modelId="{89A3EF4C-260A-4C4B-94ED-3C5F25BBC60E}" type="presParOf" srcId="{3353E166-701C-48F9-947E-5AE8E3CDFCEB}" destId="{8292439B-72A6-4231-941F-88EE1E114F84}" srcOrd="8" destOrd="0" presId="urn:microsoft.com/office/officeart/2018/2/layout/IconLabelList"/>
    <dgm:cxn modelId="{7345C7C6-A363-4218-B44C-E889859877F4}" type="presParOf" srcId="{8292439B-72A6-4231-941F-88EE1E114F84}" destId="{BC218AA4-60A4-4976-8D74-D2A593A92063}" srcOrd="0" destOrd="0" presId="urn:microsoft.com/office/officeart/2018/2/layout/IconLabelList"/>
    <dgm:cxn modelId="{2844E979-C305-4F34-B0B8-4C6DA6BF86D7}" type="presParOf" srcId="{8292439B-72A6-4231-941F-88EE1E114F84}" destId="{B13B5F7A-F61A-4E7D-802C-832069ADDE4F}" srcOrd="1" destOrd="0" presId="urn:microsoft.com/office/officeart/2018/2/layout/IconLabelList"/>
    <dgm:cxn modelId="{127694F9-4406-4D71-BAF2-030DB9EF3EAD}" type="presParOf" srcId="{8292439B-72A6-4231-941F-88EE1E114F84}" destId="{D03EEEC9-B5C2-47CF-BA9E-85BF3A7AAC0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450DC7-F3F3-42C6-9AF5-AE663A9AF79C}"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AA98F2C9-3CB2-441C-A9C9-3B3584131BBE}">
      <dgm:prSet/>
      <dgm:spPr/>
      <dgm:t>
        <a:bodyPr/>
        <a:lstStyle/>
        <a:p>
          <a:r>
            <a:rPr lang="en-US"/>
            <a:t>单元测试导致工作量变大</a:t>
          </a:r>
        </a:p>
      </dgm:t>
    </dgm:pt>
    <dgm:pt modelId="{72AF60F7-3D6C-4C68-B2EA-A46D7B3A5A0E}" type="parTrans" cxnId="{7B1D651B-D927-4290-B1A8-79E333725FE9}">
      <dgm:prSet/>
      <dgm:spPr/>
      <dgm:t>
        <a:bodyPr/>
        <a:lstStyle/>
        <a:p>
          <a:endParaRPr lang="en-US"/>
        </a:p>
      </dgm:t>
    </dgm:pt>
    <dgm:pt modelId="{F0F64CF1-B0DD-4A3C-92CE-BA58851307EE}" type="sibTrans" cxnId="{7B1D651B-D927-4290-B1A8-79E333725FE9}">
      <dgm:prSet/>
      <dgm:spPr/>
      <dgm:t>
        <a:bodyPr/>
        <a:lstStyle/>
        <a:p>
          <a:endParaRPr lang="en-US"/>
        </a:p>
      </dgm:t>
    </dgm:pt>
    <dgm:pt modelId="{E831E97A-C21A-4435-ABEB-8B5A231728E1}">
      <dgm:prSet/>
      <dgm:spPr/>
      <dgm:t>
        <a:bodyPr/>
        <a:lstStyle/>
        <a:p>
          <a:r>
            <a:rPr lang="en-US"/>
            <a:t>不具备工程思维</a:t>
          </a:r>
          <a:r>
            <a:rPr lang="zh-CN"/>
            <a:t>，习惯了手动测试，而没有计算反复手动测试的时间成本</a:t>
          </a:r>
          <a:endParaRPr lang="en-US"/>
        </a:p>
      </dgm:t>
    </dgm:pt>
    <dgm:pt modelId="{465CAC5E-9E9E-412E-95B2-A36F3E66CF25}" type="parTrans" cxnId="{AE0C5A26-D060-4EE1-A072-0AFB39844A56}">
      <dgm:prSet/>
      <dgm:spPr/>
      <dgm:t>
        <a:bodyPr/>
        <a:lstStyle/>
        <a:p>
          <a:endParaRPr lang="en-US"/>
        </a:p>
      </dgm:t>
    </dgm:pt>
    <dgm:pt modelId="{49CB15FA-3E7A-4537-BC25-8C4C8ED3494B}" type="sibTrans" cxnId="{AE0C5A26-D060-4EE1-A072-0AFB39844A56}">
      <dgm:prSet/>
      <dgm:spPr/>
      <dgm:t>
        <a:bodyPr/>
        <a:lstStyle/>
        <a:p>
          <a:endParaRPr lang="en-US"/>
        </a:p>
      </dgm:t>
    </dgm:pt>
    <dgm:pt modelId="{694AE298-3D85-4EF3-9E35-35D5981C2ADC}">
      <dgm:prSet/>
      <dgm:spPr/>
      <dgm:t>
        <a:bodyPr/>
        <a:lstStyle/>
        <a:p>
          <a:r>
            <a:rPr lang="en-US"/>
            <a:t>面向实现而非面向行为</a:t>
          </a:r>
          <a:r>
            <a:rPr lang="zh-CN"/>
            <a:t>，实现修改时更容易影响到测试代码的修改</a:t>
          </a:r>
          <a:endParaRPr lang="en-US"/>
        </a:p>
      </dgm:t>
    </dgm:pt>
    <dgm:pt modelId="{3FC5E986-47DD-4D64-997A-E7AFFB63334C}" type="parTrans" cxnId="{7421E0D0-4785-4065-B9A3-79A7A26FDDD0}">
      <dgm:prSet/>
      <dgm:spPr/>
      <dgm:t>
        <a:bodyPr/>
        <a:lstStyle/>
        <a:p>
          <a:endParaRPr lang="en-US"/>
        </a:p>
      </dgm:t>
    </dgm:pt>
    <dgm:pt modelId="{8A96135B-18F9-47BA-AACE-EAF5443907CE}" type="sibTrans" cxnId="{7421E0D0-4785-4065-B9A3-79A7A26FDDD0}">
      <dgm:prSet/>
      <dgm:spPr/>
      <dgm:t>
        <a:bodyPr/>
        <a:lstStyle/>
        <a:p>
          <a:endParaRPr lang="en-US"/>
        </a:p>
      </dgm:t>
    </dgm:pt>
    <dgm:pt modelId="{4F36BA10-DDF4-4CFE-810B-A2FB276A287C}">
      <dgm:prSet/>
      <dgm:spPr/>
      <dgm:t>
        <a:bodyPr/>
        <a:lstStyle/>
        <a:p>
          <a:r>
            <a:rPr lang="zh-CN" dirty="0"/>
            <a:t>测试代码被认为是不重要的临时代码，书写随意性大，逻辑</a:t>
          </a:r>
          <a:r>
            <a:rPr lang="en-US" dirty="0"/>
            <a:t>/</a:t>
          </a:r>
          <a:r>
            <a:rPr lang="zh-CN" dirty="0"/>
            <a:t>结构混乱，难以维护</a:t>
          </a:r>
          <a:endParaRPr lang="en-US" dirty="0"/>
        </a:p>
      </dgm:t>
    </dgm:pt>
    <dgm:pt modelId="{8E7C5F6D-B61C-42D2-918C-9A76564488FB}" type="parTrans" cxnId="{C68E0067-8DF5-405D-A249-5297FC0A7FC1}">
      <dgm:prSet/>
      <dgm:spPr/>
      <dgm:t>
        <a:bodyPr/>
        <a:lstStyle/>
        <a:p>
          <a:endParaRPr lang="en-US"/>
        </a:p>
      </dgm:t>
    </dgm:pt>
    <dgm:pt modelId="{56D1F00B-814E-4182-991C-DDFC37CF3C16}" type="sibTrans" cxnId="{C68E0067-8DF5-405D-A249-5297FC0A7FC1}">
      <dgm:prSet/>
      <dgm:spPr/>
      <dgm:t>
        <a:bodyPr/>
        <a:lstStyle/>
        <a:p>
          <a:endParaRPr lang="en-US"/>
        </a:p>
      </dgm:t>
    </dgm:pt>
    <dgm:pt modelId="{08BC1EF6-3867-4CEA-BA0A-7C43AF84EEE1}">
      <dgm:prSet/>
      <dgm:spPr/>
      <dgm:t>
        <a:bodyPr/>
        <a:lstStyle/>
        <a:p>
          <a:r>
            <a:rPr lang="zh-CN" dirty="0"/>
            <a:t>对一些</a:t>
          </a:r>
          <a:r>
            <a:rPr lang="en-US" dirty="0"/>
            <a:t>trave</a:t>
          </a:r>
          <a:r>
            <a:rPr lang="zh-CN" dirty="0"/>
            <a:t> </a:t>
          </a:r>
          <a:r>
            <a:rPr lang="en-US" dirty="0"/>
            <a:t>code</a:t>
          </a:r>
          <a:r>
            <a:rPr lang="zh-CN" dirty="0"/>
            <a:t>写测试，</a:t>
          </a:r>
          <a:r>
            <a:rPr lang="zh-CN" altLang="en-US" dirty="0"/>
            <a:t>让人感觉测试代码很弱智</a:t>
          </a:r>
          <a:endParaRPr lang="en-US" dirty="0"/>
        </a:p>
      </dgm:t>
    </dgm:pt>
    <dgm:pt modelId="{54527EE1-590B-4B58-A8C9-A5E6CCA0CACB}" type="parTrans" cxnId="{1FBB4BB0-C986-47E6-95EE-41FE0FBC0D1D}">
      <dgm:prSet/>
      <dgm:spPr/>
      <dgm:t>
        <a:bodyPr/>
        <a:lstStyle/>
        <a:p>
          <a:endParaRPr lang="en-US"/>
        </a:p>
      </dgm:t>
    </dgm:pt>
    <dgm:pt modelId="{148302CE-3EFF-481E-B8A8-9D19D763C8A5}" type="sibTrans" cxnId="{1FBB4BB0-C986-47E6-95EE-41FE0FBC0D1D}">
      <dgm:prSet/>
      <dgm:spPr/>
      <dgm:t>
        <a:bodyPr/>
        <a:lstStyle/>
        <a:p>
          <a:endParaRPr lang="en-US"/>
        </a:p>
      </dgm:t>
    </dgm:pt>
    <dgm:pt modelId="{14E88508-F4B7-48CA-A7A3-DD0ADEA94541}">
      <dgm:prSet/>
      <dgm:spPr/>
      <dgm:t>
        <a:bodyPr/>
        <a:lstStyle/>
        <a:p>
          <a:r>
            <a:rPr lang="zh-CN" dirty="0"/>
            <a:t>不能及时维护的</a:t>
          </a:r>
          <a:r>
            <a:rPr lang="en-US" dirty="0"/>
            <a:t>unit</a:t>
          </a:r>
          <a:r>
            <a:rPr lang="zh-CN" dirty="0"/>
            <a:t> </a:t>
          </a:r>
          <a:r>
            <a:rPr lang="en-US" dirty="0"/>
            <a:t>test</a:t>
          </a:r>
          <a:r>
            <a:rPr lang="zh-CN" dirty="0"/>
            <a:t>导致很多</a:t>
          </a:r>
          <a:r>
            <a:rPr lang="en-US" dirty="0"/>
            <a:t>false</a:t>
          </a:r>
          <a:r>
            <a:rPr lang="zh-CN" dirty="0"/>
            <a:t> </a:t>
          </a:r>
          <a:r>
            <a:rPr lang="en-US" dirty="0"/>
            <a:t>positive</a:t>
          </a:r>
          <a:r>
            <a:rPr lang="zh-CN" dirty="0"/>
            <a:t>，进而导致</a:t>
          </a:r>
          <a:r>
            <a:rPr lang="en-US" dirty="0"/>
            <a:t>unit</a:t>
          </a:r>
          <a:r>
            <a:rPr lang="zh-CN" dirty="0"/>
            <a:t> </a:t>
          </a:r>
          <a:r>
            <a:rPr lang="en-US" dirty="0"/>
            <a:t>test</a:t>
          </a:r>
          <a:r>
            <a:rPr lang="zh-CN" dirty="0"/>
            <a:t>不被团队信任，慢慢变得形同虚设</a:t>
          </a:r>
          <a:endParaRPr lang="en-US" dirty="0"/>
        </a:p>
      </dgm:t>
    </dgm:pt>
    <dgm:pt modelId="{D76D8ADA-60F6-4ADE-82DC-BC6B997F486D}" type="parTrans" cxnId="{9265A3E3-A5FC-47B0-9804-127A74B3CECD}">
      <dgm:prSet/>
      <dgm:spPr/>
      <dgm:t>
        <a:bodyPr/>
        <a:lstStyle/>
        <a:p>
          <a:endParaRPr lang="en-US"/>
        </a:p>
      </dgm:t>
    </dgm:pt>
    <dgm:pt modelId="{3389796E-A80B-48CF-97F3-478BFBE96537}" type="sibTrans" cxnId="{9265A3E3-A5FC-47B0-9804-127A74B3CECD}">
      <dgm:prSet/>
      <dgm:spPr/>
      <dgm:t>
        <a:bodyPr/>
        <a:lstStyle/>
        <a:p>
          <a:endParaRPr lang="en-US"/>
        </a:p>
      </dgm:t>
    </dgm:pt>
    <dgm:pt modelId="{A8C4205F-9791-442D-A536-41D8777BB2C3}">
      <dgm:prSet/>
      <dgm:spPr/>
      <dgm:t>
        <a:bodyPr/>
        <a:lstStyle/>
        <a:p>
          <a:r>
            <a:rPr lang="en-US" dirty="0" err="1"/>
            <a:t>被动单元测试</a:t>
          </a:r>
          <a:endParaRPr lang="en-US" dirty="0"/>
        </a:p>
      </dgm:t>
    </dgm:pt>
    <dgm:pt modelId="{A5B66A6E-A019-480E-944E-6902CAD0D41B}" type="parTrans" cxnId="{25734F6A-BCA1-44E8-92E5-49603CBD10F3}">
      <dgm:prSet/>
      <dgm:spPr/>
      <dgm:t>
        <a:bodyPr/>
        <a:lstStyle/>
        <a:p>
          <a:endParaRPr lang="en-US"/>
        </a:p>
      </dgm:t>
    </dgm:pt>
    <dgm:pt modelId="{50EB0CCD-8AE1-495E-8974-AD327842D3E5}" type="sibTrans" cxnId="{25734F6A-BCA1-44E8-92E5-49603CBD10F3}">
      <dgm:prSet/>
      <dgm:spPr/>
      <dgm:t>
        <a:bodyPr/>
        <a:lstStyle/>
        <a:p>
          <a:endParaRPr lang="en-US"/>
        </a:p>
      </dgm:t>
    </dgm:pt>
    <dgm:pt modelId="{6D880C4C-AE4A-45EA-8250-99B7D5B98871}">
      <dgm:prSet/>
      <dgm:spPr/>
      <dgm:t>
        <a:bodyPr/>
        <a:lstStyle/>
        <a:p>
          <a:r>
            <a:rPr lang="en-US"/>
            <a:t>公司为了上级要求写unit</a:t>
          </a:r>
          <a:r>
            <a:rPr lang="zh-CN"/>
            <a:t> </a:t>
          </a:r>
          <a:r>
            <a:rPr lang="en-US"/>
            <a:t>test</a:t>
          </a:r>
        </a:p>
      </dgm:t>
    </dgm:pt>
    <dgm:pt modelId="{6077E319-EEB2-4E46-AFC0-696445966238}" type="parTrans" cxnId="{48611A4D-62C1-4B5F-A8F7-0BB49D561928}">
      <dgm:prSet/>
      <dgm:spPr/>
      <dgm:t>
        <a:bodyPr/>
        <a:lstStyle/>
        <a:p>
          <a:endParaRPr lang="en-US"/>
        </a:p>
      </dgm:t>
    </dgm:pt>
    <dgm:pt modelId="{F68FFA10-63FF-4976-8095-FA72E93EE999}" type="sibTrans" cxnId="{48611A4D-62C1-4B5F-A8F7-0BB49D561928}">
      <dgm:prSet/>
      <dgm:spPr/>
      <dgm:t>
        <a:bodyPr/>
        <a:lstStyle/>
        <a:p>
          <a:endParaRPr lang="en-US"/>
        </a:p>
      </dgm:t>
    </dgm:pt>
    <dgm:pt modelId="{25D28E62-6B33-401B-9D11-324048F04318}">
      <dgm:prSet/>
      <dgm:spPr/>
      <dgm:t>
        <a:bodyPr/>
        <a:lstStyle/>
        <a:p>
          <a:r>
            <a:rPr lang="zh-CN"/>
            <a:t>在集成测试阶段补写测试</a:t>
          </a:r>
          <a:endParaRPr lang="en-US"/>
        </a:p>
      </dgm:t>
    </dgm:pt>
    <dgm:pt modelId="{E70C1321-4931-4953-8EF1-FC0392496D35}" type="parTrans" cxnId="{F0F7AA90-328B-4BFD-93CB-BB93CA846594}">
      <dgm:prSet/>
      <dgm:spPr/>
      <dgm:t>
        <a:bodyPr/>
        <a:lstStyle/>
        <a:p>
          <a:endParaRPr lang="en-US"/>
        </a:p>
      </dgm:t>
    </dgm:pt>
    <dgm:pt modelId="{01130040-D54E-4130-877E-41B508F6D5F2}" type="sibTrans" cxnId="{F0F7AA90-328B-4BFD-93CB-BB93CA846594}">
      <dgm:prSet/>
      <dgm:spPr/>
      <dgm:t>
        <a:bodyPr/>
        <a:lstStyle/>
        <a:p>
          <a:endParaRPr lang="en-US"/>
        </a:p>
      </dgm:t>
    </dgm:pt>
    <dgm:pt modelId="{FD3C9592-0490-46EF-9AC6-4DBF33837E0A}">
      <dgm:prSet/>
      <dgm:spPr/>
      <dgm:t>
        <a:bodyPr/>
        <a:lstStyle/>
        <a:p>
          <a:r>
            <a:rPr lang="zh-CN"/>
            <a:t>为了达到要求的</a:t>
          </a:r>
          <a:r>
            <a:rPr lang="en-US"/>
            <a:t>test</a:t>
          </a:r>
          <a:r>
            <a:rPr lang="zh-CN"/>
            <a:t> </a:t>
          </a:r>
          <a:r>
            <a:rPr lang="en-US"/>
            <a:t>coverage</a:t>
          </a:r>
        </a:p>
      </dgm:t>
    </dgm:pt>
    <dgm:pt modelId="{A528976D-151A-4BEE-B636-86BBCE9403A5}" type="parTrans" cxnId="{6DDC94E1-530C-4848-9236-0053E773C5C6}">
      <dgm:prSet/>
      <dgm:spPr/>
      <dgm:t>
        <a:bodyPr/>
        <a:lstStyle/>
        <a:p>
          <a:endParaRPr lang="en-US"/>
        </a:p>
      </dgm:t>
    </dgm:pt>
    <dgm:pt modelId="{7FD62707-1F95-4792-AEB2-1B472FB67652}" type="sibTrans" cxnId="{6DDC94E1-530C-4848-9236-0053E773C5C6}">
      <dgm:prSet/>
      <dgm:spPr/>
      <dgm:t>
        <a:bodyPr/>
        <a:lstStyle/>
        <a:p>
          <a:endParaRPr lang="en-US"/>
        </a:p>
      </dgm:t>
    </dgm:pt>
    <dgm:pt modelId="{92DFCA14-4DF9-4D44-8DC1-2FD5FF151298}" type="pres">
      <dgm:prSet presAssocID="{8A450DC7-F3F3-42C6-9AF5-AE663A9AF79C}" presName="Name0" presStyleCnt="0">
        <dgm:presLayoutVars>
          <dgm:dir/>
          <dgm:animLvl val="lvl"/>
          <dgm:resizeHandles val="exact"/>
        </dgm:presLayoutVars>
      </dgm:prSet>
      <dgm:spPr/>
    </dgm:pt>
    <dgm:pt modelId="{E8FC4132-53D4-FF4A-B1BA-DBC024D56F2E}" type="pres">
      <dgm:prSet presAssocID="{AA98F2C9-3CB2-441C-A9C9-3B3584131BBE}" presName="composite" presStyleCnt="0"/>
      <dgm:spPr/>
    </dgm:pt>
    <dgm:pt modelId="{8CEA9A4C-D331-BE4B-9023-38F9BC47FBF1}" type="pres">
      <dgm:prSet presAssocID="{AA98F2C9-3CB2-441C-A9C9-3B3584131BBE}" presName="parTx" presStyleLbl="alignNode1" presStyleIdx="0" presStyleCnt="2">
        <dgm:presLayoutVars>
          <dgm:chMax val="0"/>
          <dgm:chPref val="0"/>
          <dgm:bulletEnabled val="1"/>
        </dgm:presLayoutVars>
      </dgm:prSet>
      <dgm:spPr/>
    </dgm:pt>
    <dgm:pt modelId="{8EB0AB18-ADEB-2341-BD68-C3C4E461F4BC}" type="pres">
      <dgm:prSet presAssocID="{AA98F2C9-3CB2-441C-A9C9-3B3584131BBE}" presName="desTx" presStyleLbl="alignAccFollowNode1" presStyleIdx="0" presStyleCnt="2">
        <dgm:presLayoutVars>
          <dgm:bulletEnabled val="1"/>
        </dgm:presLayoutVars>
      </dgm:prSet>
      <dgm:spPr/>
    </dgm:pt>
    <dgm:pt modelId="{BF8C4393-D252-5745-AF98-4646C723AD3B}" type="pres">
      <dgm:prSet presAssocID="{F0F64CF1-B0DD-4A3C-92CE-BA58851307EE}" presName="space" presStyleCnt="0"/>
      <dgm:spPr/>
    </dgm:pt>
    <dgm:pt modelId="{6CEBCE69-B4C0-0544-8025-CA5FDC634CF4}" type="pres">
      <dgm:prSet presAssocID="{A8C4205F-9791-442D-A536-41D8777BB2C3}" presName="composite" presStyleCnt="0"/>
      <dgm:spPr/>
    </dgm:pt>
    <dgm:pt modelId="{D9ECE81D-8F08-0D45-8567-EEFC8095D789}" type="pres">
      <dgm:prSet presAssocID="{A8C4205F-9791-442D-A536-41D8777BB2C3}" presName="parTx" presStyleLbl="alignNode1" presStyleIdx="1" presStyleCnt="2">
        <dgm:presLayoutVars>
          <dgm:chMax val="0"/>
          <dgm:chPref val="0"/>
          <dgm:bulletEnabled val="1"/>
        </dgm:presLayoutVars>
      </dgm:prSet>
      <dgm:spPr/>
    </dgm:pt>
    <dgm:pt modelId="{99E86BBD-A7E6-964E-8CD1-CC3F2E5C4EC5}" type="pres">
      <dgm:prSet presAssocID="{A8C4205F-9791-442D-A536-41D8777BB2C3}" presName="desTx" presStyleLbl="alignAccFollowNode1" presStyleIdx="1" presStyleCnt="2">
        <dgm:presLayoutVars>
          <dgm:bulletEnabled val="1"/>
        </dgm:presLayoutVars>
      </dgm:prSet>
      <dgm:spPr/>
    </dgm:pt>
  </dgm:ptLst>
  <dgm:cxnLst>
    <dgm:cxn modelId="{2C25AE16-15D4-AD47-907F-ACA366D668AC}" type="presOf" srcId="{694AE298-3D85-4EF3-9E35-35D5981C2ADC}" destId="{8EB0AB18-ADEB-2341-BD68-C3C4E461F4BC}" srcOrd="0" destOrd="1" presId="urn:microsoft.com/office/officeart/2005/8/layout/hList1"/>
    <dgm:cxn modelId="{7B1D651B-D927-4290-B1A8-79E333725FE9}" srcId="{8A450DC7-F3F3-42C6-9AF5-AE663A9AF79C}" destId="{AA98F2C9-3CB2-441C-A9C9-3B3584131BBE}" srcOrd="0" destOrd="0" parTransId="{72AF60F7-3D6C-4C68-B2EA-A46D7B3A5A0E}" sibTransId="{F0F64CF1-B0DD-4A3C-92CE-BA58851307EE}"/>
    <dgm:cxn modelId="{9E412B25-680D-2C46-8B14-1B5081F42FB4}" type="presOf" srcId="{8A450DC7-F3F3-42C6-9AF5-AE663A9AF79C}" destId="{92DFCA14-4DF9-4D44-8DC1-2FD5FF151298}" srcOrd="0" destOrd="0" presId="urn:microsoft.com/office/officeart/2005/8/layout/hList1"/>
    <dgm:cxn modelId="{EC992F26-8723-AE4F-88C5-5AC4E36D511B}" type="presOf" srcId="{4F36BA10-DDF4-4CFE-810B-A2FB276A287C}" destId="{8EB0AB18-ADEB-2341-BD68-C3C4E461F4BC}" srcOrd="0" destOrd="2" presId="urn:microsoft.com/office/officeart/2005/8/layout/hList1"/>
    <dgm:cxn modelId="{AE0C5A26-D060-4EE1-A072-0AFB39844A56}" srcId="{AA98F2C9-3CB2-441C-A9C9-3B3584131BBE}" destId="{E831E97A-C21A-4435-ABEB-8B5A231728E1}" srcOrd="0" destOrd="0" parTransId="{465CAC5E-9E9E-412E-95B2-A36F3E66CF25}" sibTransId="{49CB15FA-3E7A-4537-BC25-8C4C8ED3494B}"/>
    <dgm:cxn modelId="{5C56D435-3246-C249-8F89-E9ECF52732B9}" type="presOf" srcId="{08BC1EF6-3867-4CEA-BA0A-7C43AF84EEE1}" destId="{8EB0AB18-ADEB-2341-BD68-C3C4E461F4BC}" srcOrd="0" destOrd="3" presId="urn:microsoft.com/office/officeart/2005/8/layout/hList1"/>
    <dgm:cxn modelId="{B939DC3E-A9E1-C248-B51E-C05583C4D7AA}" type="presOf" srcId="{E831E97A-C21A-4435-ABEB-8B5A231728E1}" destId="{8EB0AB18-ADEB-2341-BD68-C3C4E461F4BC}" srcOrd="0" destOrd="0" presId="urn:microsoft.com/office/officeart/2005/8/layout/hList1"/>
    <dgm:cxn modelId="{48611A4D-62C1-4B5F-A8F7-0BB49D561928}" srcId="{A8C4205F-9791-442D-A536-41D8777BB2C3}" destId="{6D880C4C-AE4A-45EA-8250-99B7D5B98871}" srcOrd="0" destOrd="0" parTransId="{6077E319-EEB2-4E46-AFC0-696445966238}" sibTransId="{F68FFA10-63FF-4976-8095-FA72E93EE999}"/>
    <dgm:cxn modelId="{C68E0067-8DF5-405D-A249-5297FC0A7FC1}" srcId="{AA98F2C9-3CB2-441C-A9C9-3B3584131BBE}" destId="{4F36BA10-DDF4-4CFE-810B-A2FB276A287C}" srcOrd="2" destOrd="0" parTransId="{8E7C5F6D-B61C-42D2-918C-9A76564488FB}" sibTransId="{56D1F00B-814E-4182-991C-DDFC37CF3C16}"/>
    <dgm:cxn modelId="{25734F6A-BCA1-44E8-92E5-49603CBD10F3}" srcId="{8A450DC7-F3F3-42C6-9AF5-AE663A9AF79C}" destId="{A8C4205F-9791-442D-A536-41D8777BB2C3}" srcOrd="1" destOrd="0" parTransId="{A5B66A6E-A019-480E-944E-6902CAD0D41B}" sibTransId="{50EB0CCD-8AE1-495E-8974-AD327842D3E5}"/>
    <dgm:cxn modelId="{F0F7AA90-328B-4BFD-93CB-BB93CA846594}" srcId="{A8C4205F-9791-442D-A536-41D8777BB2C3}" destId="{25D28E62-6B33-401B-9D11-324048F04318}" srcOrd="1" destOrd="0" parTransId="{E70C1321-4931-4953-8EF1-FC0392496D35}" sibTransId="{01130040-D54E-4130-877E-41B508F6D5F2}"/>
    <dgm:cxn modelId="{1FBB4BB0-C986-47E6-95EE-41FE0FBC0D1D}" srcId="{AA98F2C9-3CB2-441C-A9C9-3B3584131BBE}" destId="{08BC1EF6-3867-4CEA-BA0A-7C43AF84EEE1}" srcOrd="3" destOrd="0" parTransId="{54527EE1-590B-4B58-A8C9-A5E6CCA0CACB}" sibTransId="{148302CE-3EFF-481E-B8A8-9D19D763C8A5}"/>
    <dgm:cxn modelId="{37C145BD-2600-E444-906B-4AA0F037BA52}" type="presOf" srcId="{6D880C4C-AE4A-45EA-8250-99B7D5B98871}" destId="{99E86BBD-A7E6-964E-8CD1-CC3F2E5C4EC5}" srcOrd="0" destOrd="0" presId="urn:microsoft.com/office/officeart/2005/8/layout/hList1"/>
    <dgm:cxn modelId="{2129C7C4-3A82-EF40-8FBD-06ED71D9CEC7}" type="presOf" srcId="{FD3C9592-0490-46EF-9AC6-4DBF33837E0A}" destId="{99E86BBD-A7E6-964E-8CD1-CC3F2E5C4EC5}" srcOrd="0" destOrd="2" presId="urn:microsoft.com/office/officeart/2005/8/layout/hList1"/>
    <dgm:cxn modelId="{91733DC6-4310-3641-A3C8-3063DBFDE9CA}" type="presOf" srcId="{25D28E62-6B33-401B-9D11-324048F04318}" destId="{99E86BBD-A7E6-964E-8CD1-CC3F2E5C4EC5}" srcOrd="0" destOrd="1" presId="urn:microsoft.com/office/officeart/2005/8/layout/hList1"/>
    <dgm:cxn modelId="{1CA0FBC7-0CDA-C44D-92E8-1D1FE7EDE127}" type="presOf" srcId="{AA98F2C9-3CB2-441C-A9C9-3B3584131BBE}" destId="{8CEA9A4C-D331-BE4B-9023-38F9BC47FBF1}" srcOrd="0" destOrd="0" presId="urn:microsoft.com/office/officeart/2005/8/layout/hList1"/>
    <dgm:cxn modelId="{4CF170CC-81BA-EE47-8977-899B612C616C}" type="presOf" srcId="{14E88508-F4B7-48CA-A7A3-DD0ADEA94541}" destId="{8EB0AB18-ADEB-2341-BD68-C3C4E461F4BC}" srcOrd="0" destOrd="4" presId="urn:microsoft.com/office/officeart/2005/8/layout/hList1"/>
    <dgm:cxn modelId="{7421E0D0-4785-4065-B9A3-79A7A26FDDD0}" srcId="{AA98F2C9-3CB2-441C-A9C9-3B3584131BBE}" destId="{694AE298-3D85-4EF3-9E35-35D5981C2ADC}" srcOrd="1" destOrd="0" parTransId="{3FC5E986-47DD-4D64-997A-E7AFFB63334C}" sibTransId="{8A96135B-18F9-47BA-AACE-EAF5443907CE}"/>
    <dgm:cxn modelId="{C03575DA-3AC2-844F-8A72-0BF317E23019}" type="presOf" srcId="{A8C4205F-9791-442D-A536-41D8777BB2C3}" destId="{D9ECE81D-8F08-0D45-8567-EEFC8095D789}" srcOrd="0" destOrd="0" presId="urn:microsoft.com/office/officeart/2005/8/layout/hList1"/>
    <dgm:cxn modelId="{6DDC94E1-530C-4848-9236-0053E773C5C6}" srcId="{A8C4205F-9791-442D-A536-41D8777BB2C3}" destId="{FD3C9592-0490-46EF-9AC6-4DBF33837E0A}" srcOrd="2" destOrd="0" parTransId="{A528976D-151A-4BEE-B636-86BBCE9403A5}" sibTransId="{7FD62707-1F95-4792-AEB2-1B472FB67652}"/>
    <dgm:cxn modelId="{9265A3E3-A5FC-47B0-9804-127A74B3CECD}" srcId="{AA98F2C9-3CB2-441C-A9C9-3B3584131BBE}" destId="{14E88508-F4B7-48CA-A7A3-DD0ADEA94541}" srcOrd="4" destOrd="0" parTransId="{D76D8ADA-60F6-4ADE-82DC-BC6B997F486D}" sibTransId="{3389796E-A80B-48CF-97F3-478BFBE96537}"/>
    <dgm:cxn modelId="{C8085FE9-5055-084C-8DB4-E9EF71541FD3}" type="presParOf" srcId="{92DFCA14-4DF9-4D44-8DC1-2FD5FF151298}" destId="{E8FC4132-53D4-FF4A-B1BA-DBC024D56F2E}" srcOrd="0" destOrd="0" presId="urn:microsoft.com/office/officeart/2005/8/layout/hList1"/>
    <dgm:cxn modelId="{23763545-281F-A74A-B68C-25AC4AC4B564}" type="presParOf" srcId="{E8FC4132-53D4-FF4A-B1BA-DBC024D56F2E}" destId="{8CEA9A4C-D331-BE4B-9023-38F9BC47FBF1}" srcOrd="0" destOrd="0" presId="urn:microsoft.com/office/officeart/2005/8/layout/hList1"/>
    <dgm:cxn modelId="{20FBE8F9-E04B-714C-A44E-19CAF3CAC4CC}" type="presParOf" srcId="{E8FC4132-53D4-FF4A-B1BA-DBC024D56F2E}" destId="{8EB0AB18-ADEB-2341-BD68-C3C4E461F4BC}" srcOrd="1" destOrd="0" presId="urn:microsoft.com/office/officeart/2005/8/layout/hList1"/>
    <dgm:cxn modelId="{B8036B39-FA87-2441-82D3-852C1371B915}" type="presParOf" srcId="{92DFCA14-4DF9-4D44-8DC1-2FD5FF151298}" destId="{BF8C4393-D252-5745-AF98-4646C723AD3B}" srcOrd="1" destOrd="0" presId="urn:microsoft.com/office/officeart/2005/8/layout/hList1"/>
    <dgm:cxn modelId="{BE5856D0-92BD-E84A-B6C3-2EAA58AA4F6C}" type="presParOf" srcId="{92DFCA14-4DF9-4D44-8DC1-2FD5FF151298}" destId="{6CEBCE69-B4C0-0544-8025-CA5FDC634CF4}" srcOrd="2" destOrd="0" presId="urn:microsoft.com/office/officeart/2005/8/layout/hList1"/>
    <dgm:cxn modelId="{0C042720-3DCA-0940-A97C-AD23BCA741A5}" type="presParOf" srcId="{6CEBCE69-B4C0-0544-8025-CA5FDC634CF4}" destId="{D9ECE81D-8F08-0D45-8567-EEFC8095D789}" srcOrd="0" destOrd="0" presId="urn:microsoft.com/office/officeart/2005/8/layout/hList1"/>
    <dgm:cxn modelId="{0CE00CD2-3F7D-8A44-9E2E-67E1DE79E38D}" type="presParOf" srcId="{6CEBCE69-B4C0-0544-8025-CA5FDC634CF4}" destId="{99E86BBD-A7E6-964E-8CD1-CC3F2E5C4EC5}"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302F2A-0931-4AB5-B6C9-4743539E830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ABDBA418-462F-4848-B502-8094B7708103}">
      <dgm:prSet/>
      <dgm:spPr/>
      <dgm:t>
        <a:bodyPr/>
        <a:lstStyle/>
        <a:p>
          <a:r>
            <a:rPr lang="en-CN" dirty="0"/>
            <a:t>好的测试可以极大提高修改代码的效率</a:t>
          </a:r>
          <a:endParaRPr lang="en-US" dirty="0"/>
        </a:p>
      </dgm:t>
    </dgm:pt>
    <dgm:pt modelId="{A0FDDFF5-D1CF-4957-9081-D20C1265CA19}" type="parTrans" cxnId="{255E93CA-4A3E-4D55-9390-572F5ADBB2F6}">
      <dgm:prSet/>
      <dgm:spPr/>
      <dgm:t>
        <a:bodyPr/>
        <a:lstStyle/>
        <a:p>
          <a:endParaRPr lang="en-US"/>
        </a:p>
      </dgm:t>
    </dgm:pt>
    <dgm:pt modelId="{CC14A89C-A078-4116-868A-484BEE1940C5}" type="sibTrans" cxnId="{255E93CA-4A3E-4D55-9390-572F5ADBB2F6}">
      <dgm:prSet/>
      <dgm:spPr/>
      <dgm:t>
        <a:bodyPr/>
        <a:lstStyle/>
        <a:p>
          <a:endParaRPr lang="en-US"/>
        </a:p>
      </dgm:t>
    </dgm:pt>
    <dgm:pt modelId="{AFFAC17D-E18D-4768-B0CC-0D3415447F0E}">
      <dgm:prSet/>
      <dgm:spPr/>
      <dgm:t>
        <a:bodyPr/>
        <a:lstStyle/>
        <a:p>
          <a:r>
            <a:rPr lang="zh-CN"/>
            <a:t>有</a:t>
          </a:r>
          <a:r>
            <a:rPr lang="en-US"/>
            <a:t>failed</a:t>
          </a:r>
          <a:r>
            <a:rPr lang="zh-CN"/>
            <a:t> </a:t>
          </a:r>
          <a:r>
            <a:rPr lang="en-US"/>
            <a:t>test</a:t>
          </a:r>
          <a:r>
            <a:rPr lang="zh-CN"/>
            <a:t>，</a:t>
          </a:r>
          <a:r>
            <a:rPr lang="en-US"/>
            <a:t>1</a:t>
          </a:r>
          <a:r>
            <a:rPr lang="zh-CN"/>
            <a:t>）可能是测试代码耦合了原实现细节导致的；</a:t>
          </a:r>
          <a:r>
            <a:rPr lang="en-US"/>
            <a:t>2</a:t>
          </a:r>
          <a:r>
            <a:rPr lang="zh-CN"/>
            <a:t>）真的是新代码的</a:t>
          </a:r>
          <a:r>
            <a:rPr lang="en-US"/>
            <a:t>bug</a:t>
          </a:r>
          <a:r>
            <a:rPr lang="zh-CN"/>
            <a:t>，破坏的原有的方法行为，这时会很感激之前写的</a:t>
          </a:r>
          <a:r>
            <a:rPr lang="en-US"/>
            <a:t>test</a:t>
          </a:r>
        </a:p>
      </dgm:t>
    </dgm:pt>
    <dgm:pt modelId="{1094E141-00C9-4B3B-91D4-4D7982B5C2F2}" type="parTrans" cxnId="{C2E9E9D8-AEDA-44E1-AC1D-474DA12ABEF0}">
      <dgm:prSet/>
      <dgm:spPr/>
      <dgm:t>
        <a:bodyPr/>
        <a:lstStyle/>
        <a:p>
          <a:endParaRPr lang="en-US"/>
        </a:p>
      </dgm:t>
    </dgm:pt>
    <dgm:pt modelId="{DA260685-D7EE-468B-8598-E48F80C0D187}" type="sibTrans" cxnId="{C2E9E9D8-AEDA-44E1-AC1D-474DA12ABEF0}">
      <dgm:prSet/>
      <dgm:spPr/>
      <dgm:t>
        <a:bodyPr/>
        <a:lstStyle/>
        <a:p>
          <a:endParaRPr lang="en-US"/>
        </a:p>
      </dgm:t>
    </dgm:pt>
    <dgm:pt modelId="{5040B415-DDAB-4501-9080-9170348B3797}">
      <dgm:prSet/>
      <dgm:spPr/>
      <dgm:t>
        <a:bodyPr/>
        <a:lstStyle/>
        <a:p>
          <a:r>
            <a:rPr lang="zh-CN"/>
            <a:t>全部通过，</a:t>
          </a:r>
          <a:r>
            <a:rPr lang="en-US"/>
            <a:t>1</a:t>
          </a:r>
          <a:r>
            <a:rPr lang="zh-CN"/>
            <a:t>）可能是</a:t>
          </a:r>
          <a:r>
            <a:rPr lang="en-US"/>
            <a:t>unit</a:t>
          </a:r>
          <a:r>
            <a:rPr lang="zh-CN"/>
            <a:t> </a:t>
          </a:r>
          <a:r>
            <a:rPr lang="en-US"/>
            <a:t>test</a:t>
          </a:r>
          <a:r>
            <a:rPr lang="zh-CN"/>
            <a:t>只覆盖了方法的基本执行路径，新的重构恰好没有</a:t>
          </a:r>
          <a:r>
            <a:rPr lang="en-US"/>
            <a:t>break</a:t>
          </a:r>
          <a:r>
            <a:rPr lang="zh-CN"/>
            <a:t>这部分；</a:t>
          </a:r>
          <a:r>
            <a:rPr lang="en-US"/>
            <a:t>2</a:t>
          </a:r>
          <a:r>
            <a:rPr lang="zh-CN"/>
            <a:t>）</a:t>
          </a:r>
          <a:r>
            <a:rPr lang="en-US"/>
            <a:t>unit</a:t>
          </a:r>
          <a:r>
            <a:rPr lang="zh-CN"/>
            <a:t> </a:t>
          </a:r>
          <a:r>
            <a:rPr lang="en-US"/>
            <a:t>test</a:t>
          </a:r>
          <a:r>
            <a:rPr lang="zh-CN"/>
            <a:t>覆盖很全面，真的证明新的代码完全没有问题，这时会对修改很有信心</a:t>
          </a:r>
          <a:endParaRPr lang="en-US"/>
        </a:p>
      </dgm:t>
    </dgm:pt>
    <dgm:pt modelId="{7F008C1A-AD54-4456-9141-E6D5D585A361}" type="parTrans" cxnId="{C4B59F68-E0DA-4B47-945F-1D944A9760B8}">
      <dgm:prSet/>
      <dgm:spPr/>
      <dgm:t>
        <a:bodyPr/>
        <a:lstStyle/>
        <a:p>
          <a:endParaRPr lang="en-US"/>
        </a:p>
      </dgm:t>
    </dgm:pt>
    <dgm:pt modelId="{E764FB1F-F879-401E-8C96-00D9B41DE4DD}" type="sibTrans" cxnId="{C4B59F68-E0DA-4B47-945F-1D944A9760B8}">
      <dgm:prSet/>
      <dgm:spPr/>
      <dgm:t>
        <a:bodyPr/>
        <a:lstStyle/>
        <a:p>
          <a:endParaRPr lang="en-US"/>
        </a:p>
      </dgm:t>
    </dgm:pt>
    <dgm:pt modelId="{7D90F7E6-6D7F-45B7-BB21-E0B200E37136}">
      <dgm:prSet/>
      <dgm:spPr/>
      <dgm:t>
        <a:bodyPr/>
        <a:lstStyle/>
        <a:p>
          <a:r>
            <a:rPr lang="zh-CN"/>
            <a:t>关键代码测试更容易了</a:t>
          </a:r>
          <a:endParaRPr lang="en-US"/>
        </a:p>
      </dgm:t>
    </dgm:pt>
    <dgm:pt modelId="{C0857440-652A-4B24-9EC2-703C10D7F025}" type="parTrans" cxnId="{83152057-DB35-4A53-82BF-4712B71E2270}">
      <dgm:prSet/>
      <dgm:spPr/>
      <dgm:t>
        <a:bodyPr/>
        <a:lstStyle/>
        <a:p>
          <a:endParaRPr lang="en-US"/>
        </a:p>
      </dgm:t>
    </dgm:pt>
    <dgm:pt modelId="{93557DCD-E837-42C0-940C-4AB6103EC342}" type="sibTrans" cxnId="{83152057-DB35-4A53-82BF-4712B71E2270}">
      <dgm:prSet/>
      <dgm:spPr/>
      <dgm:t>
        <a:bodyPr/>
        <a:lstStyle/>
        <a:p>
          <a:endParaRPr lang="en-US"/>
        </a:p>
      </dgm:t>
    </dgm:pt>
    <dgm:pt modelId="{EAD9FEDE-66F9-4883-B7E3-ADE795B3E0FA}">
      <dgm:prSet/>
      <dgm:spPr/>
      <dgm:t>
        <a:bodyPr/>
        <a:lstStyle/>
        <a:p>
          <a:r>
            <a:rPr lang="zh-CN"/>
            <a:t>准备测试数据更容易了</a:t>
          </a:r>
          <a:endParaRPr lang="en-US"/>
        </a:p>
      </dgm:t>
    </dgm:pt>
    <dgm:pt modelId="{C67D45B9-403A-48EB-AB28-E4D66357D9E5}" type="parTrans" cxnId="{87E9ECBC-A1BE-4BB6-B582-E3E70863B39D}">
      <dgm:prSet/>
      <dgm:spPr/>
      <dgm:t>
        <a:bodyPr/>
        <a:lstStyle/>
        <a:p>
          <a:endParaRPr lang="en-US"/>
        </a:p>
      </dgm:t>
    </dgm:pt>
    <dgm:pt modelId="{A740AE36-7E7B-45E0-A463-E30BBBEB2DD4}" type="sibTrans" cxnId="{87E9ECBC-A1BE-4BB6-B582-E3E70863B39D}">
      <dgm:prSet/>
      <dgm:spPr/>
      <dgm:t>
        <a:bodyPr/>
        <a:lstStyle/>
        <a:p>
          <a:endParaRPr lang="en-US"/>
        </a:p>
      </dgm:t>
    </dgm:pt>
    <dgm:pt modelId="{9D71F08B-5B38-464F-8C05-5B62EAFB79FB}">
      <dgm:prSet/>
      <dgm:spPr/>
      <dgm:t>
        <a:bodyPr/>
        <a:lstStyle/>
        <a:p>
          <a:r>
            <a:rPr lang="en-US"/>
            <a:t>更少的测试即可覆盖全部异常case</a:t>
          </a:r>
        </a:p>
      </dgm:t>
    </dgm:pt>
    <dgm:pt modelId="{15A45D2B-E72F-4E76-9FC6-4C257EB97B71}" type="parTrans" cxnId="{555B6EAE-4D21-4EDE-9966-A6413EFB9C60}">
      <dgm:prSet/>
      <dgm:spPr/>
      <dgm:t>
        <a:bodyPr/>
        <a:lstStyle/>
        <a:p>
          <a:endParaRPr lang="en-US"/>
        </a:p>
      </dgm:t>
    </dgm:pt>
    <dgm:pt modelId="{5ECD7175-A41D-44F0-B6D8-68CE8555CC9F}" type="sibTrans" cxnId="{555B6EAE-4D21-4EDE-9966-A6413EFB9C60}">
      <dgm:prSet/>
      <dgm:spPr/>
      <dgm:t>
        <a:bodyPr/>
        <a:lstStyle/>
        <a:p>
          <a:endParaRPr lang="en-US"/>
        </a:p>
      </dgm:t>
    </dgm:pt>
    <dgm:pt modelId="{C9C37536-B15A-48DD-A0DF-D09B31277CDD}">
      <dgm:prSet/>
      <dgm:spPr/>
      <dgm:t>
        <a:bodyPr/>
        <a:lstStyle/>
        <a:p>
          <a:r>
            <a:rPr lang="en-US"/>
            <a:t>unit</a:t>
          </a:r>
          <a:r>
            <a:rPr lang="zh-CN"/>
            <a:t> </a:t>
          </a:r>
          <a:r>
            <a:rPr lang="en-US"/>
            <a:t>test</a:t>
          </a:r>
          <a:r>
            <a:rPr lang="zh-CN"/>
            <a:t> 让我的被测试代码更高内聚</a:t>
          </a:r>
          <a:r>
            <a:rPr lang="en-US"/>
            <a:t>/</a:t>
          </a:r>
          <a:r>
            <a:rPr lang="zh-CN"/>
            <a:t>低耦合了</a:t>
          </a:r>
          <a:endParaRPr lang="en-US"/>
        </a:p>
      </dgm:t>
    </dgm:pt>
    <dgm:pt modelId="{DAD75810-4DD5-4541-AFC7-6191EE7CDD50}" type="parTrans" cxnId="{8F48B820-3385-4B14-84FE-676832DB90A1}">
      <dgm:prSet/>
      <dgm:spPr/>
      <dgm:t>
        <a:bodyPr/>
        <a:lstStyle/>
        <a:p>
          <a:endParaRPr lang="en-US"/>
        </a:p>
      </dgm:t>
    </dgm:pt>
    <dgm:pt modelId="{57CDC7CD-E2D2-4708-AA85-AE745B20F18E}" type="sibTrans" cxnId="{8F48B820-3385-4B14-84FE-676832DB90A1}">
      <dgm:prSet/>
      <dgm:spPr/>
      <dgm:t>
        <a:bodyPr/>
        <a:lstStyle/>
        <a:p>
          <a:endParaRPr lang="en-US"/>
        </a:p>
      </dgm:t>
    </dgm:pt>
    <dgm:pt modelId="{BEDC230E-1490-0B45-9DEF-029B19A95ABC}" type="pres">
      <dgm:prSet presAssocID="{9D302F2A-0931-4AB5-B6C9-4743539E830F}" presName="linear" presStyleCnt="0">
        <dgm:presLayoutVars>
          <dgm:dir/>
          <dgm:animLvl val="lvl"/>
          <dgm:resizeHandles val="exact"/>
        </dgm:presLayoutVars>
      </dgm:prSet>
      <dgm:spPr/>
    </dgm:pt>
    <dgm:pt modelId="{98452995-2F9C-464C-A9D7-CA213136EE34}" type="pres">
      <dgm:prSet presAssocID="{ABDBA418-462F-4848-B502-8094B7708103}" presName="parentLin" presStyleCnt="0"/>
      <dgm:spPr/>
    </dgm:pt>
    <dgm:pt modelId="{64CC3BE8-C3C4-2E4A-9807-1891B1A542EA}" type="pres">
      <dgm:prSet presAssocID="{ABDBA418-462F-4848-B502-8094B7708103}" presName="parentLeftMargin" presStyleLbl="node1" presStyleIdx="0" presStyleCnt="3"/>
      <dgm:spPr/>
    </dgm:pt>
    <dgm:pt modelId="{3443F3DA-0A7C-7941-AF16-860DF7EA8EB3}" type="pres">
      <dgm:prSet presAssocID="{ABDBA418-462F-4848-B502-8094B7708103}" presName="parentText" presStyleLbl="node1" presStyleIdx="0" presStyleCnt="3">
        <dgm:presLayoutVars>
          <dgm:chMax val="0"/>
          <dgm:bulletEnabled val="1"/>
        </dgm:presLayoutVars>
      </dgm:prSet>
      <dgm:spPr/>
    </dgm:pt>
    <dgm:pt modelId="{B3D272E2-0E5F-FC4F-A255-05031C804F5D}" type="pres">
      <dgm:prSet presAssocID="{ABDBA418-462F-4848-B502-8094B7708103}" presName="negativeSpace" presStyleCnt="0"/>
      <dgm:spPr/>
    </dgm:pt>
    <dgm:pt modelId="{9AA4A143-50D8-ED4C-8881-5326EFAEAFC2}" type="pres">
      <dgm:prSet presAssocID="{ABDBA418-462F-4848-B502-8094B7708103}" presName="childText" presStyleLbl="conFgAcc1" presStyleIdx="0" presStyleCnt="3">
        <dgm:presLayoutVars>
          <dgm:bulletEnabled val="1"/>
        </dgm:presLayoutVars>
      </dgm:prSet>
      <dgm:spPr/>
    </dgm:pt>
    <dgm:pt modelId="{0A51EFA2-B999-A14F-A0DB-780375906D2B}" type="pres">
      <dgm:prSet presAssocID="{CC14A89C-A078-4116-868A-484BEE1940C5}" presName="spaceBetweenRectangles" presStyleCnt="0"/>
      <dgm:spPr/>
    </dgm:pt>
    <dgm:pt modelId="{3AF70248-22BB-F749-94EF-10EA977B6721}" type="pres">
      <dgm:prSet presAssocID="{7D90F7E6-6D7F-45B7-BB21-E0B200E37136}" presName="parentLin" presStyleCnt="0"/>
      <dgm:spPr/>
    </dgm:pt>
    <dgm:pt modelId="{722C3F06-74A0-D147-B7D8-FFF210EAB13E}" type="pres">
      <dgm:prSet presAssocID="{7D90F7E6-6D7F-45B7-BB21-E0B200E37136}" presName="parentLeftMargin" presStyleLbl="node1" presStyleIdx="0" presStyleCnt="3"/>
      <dgm:spPr/>
    </dgm:pt>
    <dgm:pt modelId="{A45A7851-57E6-084A-8756-8DE7C0107BC8}" type="pres">
      <dgm:prSet presAssocID="{7D90F7E6-6D7F-45B7-BB21-E0B200E37136}" presName="parentText" presStyleLbl="node1" presStyleIdx="1" presStyleCnt="3">
        <dgm:presLayoutVars>
          <dgm:chMax val="0"/>
          <dgm:bulletEnabled val="1"/>
        </dgm:presLayoutVars>
      </dgm:prSet>
      <dgm:spPr/>
    </dgm:pt>
    <dgm:pt modelId="{BB78A5EF-5257-4A4E-9459-0F05CD6F4269}" type="pres">
      <dgm:prSet presAssocID="{7D90F7E6-6D7F-45B7-BB21-E0B200E37136}" presName="negativeSpace" presStyleCnt="0"/>
      <dgm:spPr/>
    </dgm:pt>
    <dgm:pt modelId="{748A9504-FC89-6B4A-9629-8BAAC3CC3649}" type="pres">
      <dgm:prSet presAssocID="{7D90F7E6-6D7F-45B7-BB21-E0B200E37136}" presName="childText" presStyleLbl="conFgAcc1" presStyleIdx="1" presStyleCnt="3">
        <dgm:presLayoutVars>
          <dgm:bulletEnabled val="1"/>
        </dgm:presLayoutVars>
      </dgm:prSet>
      <dgm:spPr/>
    </dgm:pt>
    <dgm:pt modelId="{681607BF-967F-7842-B416-FFB03C3E91FB}" type="pres">
      <dgm:prSet presAssocID="{93557DCD-E837-42C0-940C-4AB6103EC342}" presName="spaceBetweenRectangles" presStyleCnt="0"/>
      <dgm:spPr/>
    </dgm:pt>
    <dgm:pt modelId="{D423B53B-A19D-324C-9B1F-B80D8FA9C14C}" type="pres">
      <dgm:prSet presAssocID="{C9C37536-B15A-48DD-A0DF-D09B31277CDD}" presName="parentLin" presStyleCnt="0"/>
      <dgm:spPr/>
    </dgm:pt>
    <dgm:pt modelId="{F876F9D7-6A94-A549-A9B4-20ED131026BE}" type="pres">
      <dgm:prSet presAssocID="{C9C37536-B15A-48DD-A0DF-D09B31277CDD}" presName="parentLeftMargin" presStyleLbl="node1" presStyleIdx="1" presStyleCnt="3"/>
      <dgm:spPr/>
    </dgm:pt>
    <dgm:pt modelId="{A93F11FD-0A2F-404D-9D78-BF75A6C8280A}" type="pres">
      <dgm:prSet presAssocID="{C9C37536-B15A-48DD-A0DF-D09B31277CDD}" presName="parentText" presStyleLbl="node1" presStyleIdx="2" presStyleCnt="3">
        <dgm:presLayoutVars>
          <dgm:chMax val="0"/>
          <dgm:bulletEnabled val="1"/>
        </dgm:presLayoutVars>
      </dgm:prSet>
      <dgm:spPr/>
    </dgm:pt>
    <dgm:pt modelId="{A5684CE0-87B8-5E4F-8FFB-A970AC93A083}" type="pres">
      <dgm:prSet presAssocID="{C9C37536-B15A-48DD-A0DF-D09B31277CDD}" presName="negativeSpace" presStyleCnt="0"/>
      <dgm:spPr/>
    </dgm:pt>
    <dgm:pt modelId="{6DDA2313-A6FF-4E46-938E-C2C13451CAA2}" type="pres">
      <dgm:prSet presAssocID="{C9C37536-B15A-48DD-A0DF-D09B31277CDD}" presName="childText" presStyleLbl="conFgAcc1" presStyleIdx="2" presStyleCnt="3">
        <dgm:presLayoutVars>
          <dgm:bulletEnabled val="1"/>
        </dgm:presLayoutVars>
      </dgm:prSet>
      <dgm:spPr/>
    </dgm:pt>
  </dgm:ptLst>
  <dgm:cxnLst>
    <dgm:cxn modelId="{2D8B4B04-C670-A241-B82F-3E89FEB9C695}" type="presOf" srcId="{9D302F2A-0931-4AB5-B6C9-4743539E830F}" destId="{BEDC230E-1490-0B45-9DEF-029B19A95ABC}" srcOrd="0" destOrd="0" presId="urn:microsoft.com/office/officeart/2005/8/layout/list1"/>
    <dgm:cxn modelId="{64ECA116-3236-4646-A49C-A31A3F87D26D}" type="presOf" srcId="{5040B415-DDAB-4501-9080-9170348B3797}" destId="{9AA4A143-50D8-ED4C-8881-5326EFAEAFC2}" srcOrd="0" destOrd="1" presId="urn:microsoft.com/office/officeart/2005/8/layout/list1"/>
    <dgm:cxn modelId="{8F48B820-3385-4B14-84FE-676832DB90A1}" srcId="{9D302F2A-0931-4AB5-B6C9-4743539E830F}" destId="{C9C37536-B15A-48DD-A0DF-D09B31277CDD}" srcOrd="2" destOrd="0" parTransId="{DAD75810-4DD5-4541-AFC7-6191EE7CDD50}" sibTransId="{57CDC7CD-E2D2-4708-AA85-AE745B20F18E}"/>
    <dgm:cxn modelId="{7088E820-65C4-FB4C-A843-990CDA6ABEAF}" type="presOf" srcId="{ABDBA418-462F-4848-B502-8094B7708103}" destId="{64CC3BE8-C3C4-2E4A-9807-1891B1A542EA}" srcOrd="0" destOrd="0" presId="urn:microsoft.com/office/officeart/2005/8/layout/list1"/>
    <dgm:cxn modelId="{5321B839-C335-804B-B4BE-A316DB501448}" type="presOf" srcId="{EAD9FEDE-66F9-4883-B7E3-ADE795B3E0FA}" destId="{748A9504-FC89-6B4A-9629-8BAAC3CC3649}" srcOrd="0" destOrd="0" presId="urn:microsoft.com/office/officeart/2005/8/layout/list1"/>
    <dgm:cxn modelId="{9283943D-6FEA-AF42-AD0F-E84831ADD250}" type="presOf" srcId="{C9C37536-B15A-48DD-A0DF-D09B31277CDD}" destId="{A93F11FD-0A2F-404D-9D78-BF75A6C8280A}" srcOrd="1" destOrd="0" presId="urn:microsoft.com/office/officeart/2005/8/layout/list1"/>
    <dgm:cxn modelId="{83152057-DB35-4A53-82BF-4712B71E2270}" srcId="{9D302F2A-0931-4AB5-B6C9-4743539E830F}" destId="{7D90F7E6-6D7F-45B7-BB21-E0B200E37136}" srcOrd="1" destOrd="0" parTransId="{C0857440-652A-4B24-9EC2-703C10D7F025}" sibTransId="{93557DCD-E837-42C0-940C-4AB6103EC342}"/>
    <dgm:cxn modelId="{C4B59F68-E0DA-4B47-945F-1D944A9760B8}" srcId="{ABDBA418-462F-4848-B502-8094B7708103}" destId="{5040B415-DDAB-4501-9080-9170348B3797}" srcOrd="1" destOrd="0" parTransId="{7F008C1A-AD54-4456-9141-E6D5D585A361}" sibTransId="{E764FB1F-F879-401E-8C96-00D9B41DE4DD}"/>
    <dgm:cxn modelId="{39D0DA6C-7A4A-B842-B3A2-7714FFB5E2B1}" type="presOf" srcId="{9D71F08B-5B38-464F-8C05-5B62EAFB79FB}" destId="{748A9504-FC89-6B4A-9629-8BAAC3CC3649}" srcOrd="0" destOrd="1" presId="urn:microsoft.com/office/officeart/2005/8/layout/list1"/>
    <dgm:cxn modelId="{B4956098-625A-F64B-AF2E-DA29CBA5D60F}" type="presOf" srcId="{7D90F7E6-6D7F-45B7-BB21-E0B200E37136}" destId="{722C3F06-74A0-D147-B7D8-FFF210EAB13E}" srcOrd="0" destOrd="0" presId="urn:microsoft.com/office/officeart/2005/8/layout/list1"/>
    <dgm:cxn modelId="{DE46899F-D41A-CC48-BDD4-992841A2D51D}" type="presOf" srcId="{AFFAC17D-E18D-4768-B0CC-0D3415447F0E}" destId="{9AA4A143-50D8-ED4C-8881-5326EFAEAFC2}" srcOrd="0" destOrd="0" presId="urn:microsoft.com/office/officeart/2005/8/layout/list1"/>
    <dgm:cxn modelId="{555B6EAE-4D21-4EDE-9966-A6413EFB9C60}" srcId="{7D90F7E6-6D7F-45B7-BB21-E0B200E37136}" destId="{9D71F08B-5B38-464F-8C05-5B62EAFB79FB}" srcOrd="1" destOrd="0" parTransId="{15A45D2B-E72F-4E76-9FC6-4C257EB97B71}" sibTransId="{5ECD7175-A41D-44F0-B6D8-68CE8555CC9F}"/>
    <dgm:cxn modelId="{87E9ECBC-A1BE-4BB6-B582-E3E70863B39D}" srcId="{7D90F7E6-6D7F-45B7-BB21-E0B200E37136}" destId="{EAD9FEDE-66F9-4883-B7E3-ADE795B3E0FA}" srcOrd="0" destOrd="0" parTransId="{C67D45B9-403A-48EB-AB28-E4D66357D9E5}" sibTransId="{A740AE36-7E7B-45E0-A463-E30BBBEB2DD4}"/>
    <dgm:cxn modelId="{255E93CA-4A3E-4D55-9390-572F5ADBB2F6}" srcId="{9D302F2A-0931-4AB5-B6C9-4743539E830F}" destId="{ABDBA418-462F-4848-B502-8094B7708103}" srcOrd="0" destOrd="0" parTransId="{A0FDDFF5-D1CF-4957-9081-D20C1265CA19}" sibTransId="{CC14A89C-A078-4116-868A-484BEE1940C5}"/>
    <dgm:cxn modelId="{856EB3CE-F838-534A-9E1B-2067ED2A277D}" type="presOf" srcId="{C9C37536-B15A-48DD-A0DF-D09B31277CDD}" destId="{F876F9D7-6A94-A549-A9B4-20ED131026BE}" srcOrd="0" destOrd="0" presId="urn:microsoft.com/office/officeart/2005/8/layout/list1"/>
    <dgm:cxn modelId="{C2E9E9D8-AEDA-44E1-AC1D-474DA12ABEF0}" srcId="{ABDBA418-462F-4848-B502-8094B7708103}" destId="{AFFAC17D-E18D-4768-B0CC-0D3415447F0E}" srcOrd="0" destOrd="0" parTransId="{1094E141-00C9-4B3B-91D4-4D7982B5C2F2}" sibTransId="{DA260685-D7EE-468B-8598-E48F80C0D187}"/>
    <dgm:cxn modelId="{6D9D41DE-22AC-4B4A-9DAA-8D378EBA7937}" type="presOf" srcId="{7D90F7E6-6D7F-45B7-BB21-E0B200E37136}" destId="{A45A7851-57E6-084A-8756-8DE7C0107BC8}" srcOrd="1" destOrd="0" presId="urn:microsoft.com/office/officeart/2005/8/layout/list1"/>
    <dgm:cxn modelId="{28CCDAEA-D2EB-274B-99F5-7889974587F2}" type="presOf" srcId="{ABDBA418-462F-4848-B502-8094B7708103}" destId="{3443F3DA-0A7C-7941-AF16-860DF7EA8EB3}" srcOrd="1" destOrd="0" presId="urn:microsoft.com/office/officeart/2005/8/layout/list1"/>
    <dgm:cxn modelId="{6E38BA40-6FFC-6349-AF38-48BAEC781B3B}" type="presParOf" srcId="{BEDC230E-1490-0B45-9DEF-029B19A95ABC}" destId="{98452995-2F9C-464C-A9D7-CA213136EE34}" srcOrd="0" destOrd="0" presId="urn:microsoft.com/office/officeart/2005/8/layout/list1"/>
    <dgm:cxn modelId="{7245FFC2-B14C-EE4F-8057-FD8BD820EF1B}" type="presParOf" srcId="{98452995-2F9C-464C-A9D7-CA213136EE34}" destId="{64CC3BE8-C3C4-2E4A-9807-1891B1A542EA}" srcOrd="0" destOrd="0" presId="urn:microsoft.com/office/officeart/2005/8/layout/list1"/>
    <dgm:cxn modelId="{2EA686EE-BDCD-1642-9650-CEE37E799992}" type="presParOf" srcId="{98452995-2F9C-464C-A9D7-CA213136EE34}" destId="{3443F3DA-0A7C-7941-AF16-860DF7EA8EB3}" srcOrd="1" destOrd="0" presId="urn:microsoft.com/office/officeart/2005/8/layout/list1"/>
    <dgm:cxn modelId="{31843C6C-3E93-2A43-B358-0537D3FEC58B}" type="presParOf" srcId="{BEDC230E-1490-0B45-9DEF-029B19A95ABC}" destId="{B3D272E2-0E5F-FC4F-A255-05031C804F5D}" srcOrd="1" destOrd="0" presId="urn:microsoft.com/office/officeart/2005/8/layout/list1"/>
    <dgm:cxn modelId="{71807892-1600-AC45-801A-13E36330F21F}" type="presParOf" srcId="{BEDC230E-1490-0B45-9DEF-029B19A95ABC}" destId="{9AA4A143-50D8-ED4C-8881-5326EFAEAFC2}" srcOrd="2" destOrd="0" presId="urn:microsoft.com/office/officeart/2005/8/layout/list1"/>
    <dgm:cxn modelId="{A5E52D7F-4DD2-AE44-BF7F-0FA7CB70E2D4}" type="presParOf" srcId="{BEDC230E-1490-0B45-9DEF-029B19A95ABC}" destId="{0A51EFA2-B999-A14F-A0DB-780375906D2B}" srcOrd="3" destOrd="0" presId="urn:microsoft.com/office/officeart/2005/8/layout/list1"/>
    <dgm:cxn modelId="{4A088639-FBC0-B146-9E38-F71464706B04}" type="presParOf" srcId="{BEDC230E-1490-0B45-9DEF-029B19A95ABC}" destId="{3AF70248-22BB-F749-94EF-10EA977B6721}" srcOrd="4" destOrd="0" presId="urn:microsoft.com/office/officeart/2005/8/layout/list1"/>
    <dgm:cxn modelId="{4AF0C460-9B5D-EE4C-A3F4-F3C179A456C9}" type="presParOf" srcId="{3AF70248-22BB-F749-94EF-10EA977B6721}" destId="{722C3F06-74A0-D147-B7D8-FFF210EAB13E}" srcOrd="0" destOrd="0" presId="urn:microsoft.com/office/officeart/2005/8/layout/list1"/>
    <dgm:cxn modelId="{9903541D-DC56-834C-B34D-11F84E95ED50}" type="presParOf" srcId="{3AF70248-22BB-F749-94EF-10EA977B6721}" destId="{A45A7851-57E6-084A-8756-8DE7C0107BC8}" srcOrd="1" destOrd="0" presId="urn:microsoft.com/office/officeart/2005/8/layout/list1"/>
    <dgm:cxn modelId="{977F09B4-26FA-1E42-AF04-D9E07ED319D5}" type="presParOf" srcId="{BEDC230E-1490-0B45-9DEF-029B19A95ABC}" destId="{BB78A5EF-5257-4A4E-9459-0F05CD6F4269}" srcOrd="5" destOrd="0" presId="urn:microsoft.com/office/officeart/2005/8/layout/list1"/>
    <dgm:cxn modelId="{977A9863-C892-D746-9A4F-A34ED92FE3F0}" type="presParOf" srcId="{BEDC230E-1490-0B45-9DEF-029B19A95ABC}" destId="{748A9504-FC89-6B4A-9629-8BAAC3CC3649}" srcOrd="6" destOrd="0" presId="urn:microsoft.com/office/officeart/2005/8/layout/list1"/>
    <dgm:cxn modelId="{ECD993ED-EFD2-D64B-B24A-441A4F13B5CF}" type="presParOf" srcId="{BEDC230E-1490-0B45-9DEF-029B19A95ABC}" destId="{681607BF-967F-7842-B416-FFB03C3E91FB}" srcOrd="7" destOrd="0" presId="urn:microsoft.com/office/officeart/2005/8/layout/list1"/>
    <dgm:cxn modelId="{C934B20D-2C2F-1948-8D96-51489E81157F}" type="presParOf" srcId="{BEDC230E-1490-0B45-9DEF-029B19A95ABC}" destId="{D423B53B-A19D-324C-9B1F-B80D8FA9C14C}" srcOrd="8" destOrd="0" presId="urn:microsoft.com/office/officeart/2005/8/layout/list1"/>
    <dgm:cxn modelId="{B75CDC0E-8187-FC45-8A87-FAC9D1C33B12}" type="presParOf" srcId="{D423B53B-A19D-324C-9B1F-B80D8FA9C14C}" destId="{F876F9D7-6A94-A549-A9B4-20ED131026BE}" srcOrd="0" destOrd="0" presId="urn:microsoft.com/office/officeart/2005/8/layout/list1"/>
    <dgm:cxn modelId="{6237DDF8-7C0B-C84A-ABA3-213D98A190ED}" type="presParOf" srcId="{D423B53B-A19D-324C-9B1F-B80D8FA9C14C}" destId="{A93F11FD-0A2F-404D-9D78-BF75A6C8280A}" srcOrd="1" destOrd="0" presId="urn:microsoft.com/office/officeart/2005/8/layout/list1"/>
    <dgm:cxn modelId="{3CD2E1B0-A0EE-6F46-8077-D2B93E274446}" type="presParOf" srcId="{BEDC230E-1490-0B45-9DEF-029B19A95ABC}" destId="{A5684CE0-87B8-5E4F-8FFB-A970AC93A083}" srcOrd="9" destOrd="0" presId="urn:microsoft.com/office/officeart/2005/8/layout/list1"/>
    <dgm:cxn modelId="{D081CF5E-83E7-514D-BD81-92F7BA8660AF}" type="presParOf" srcId="{BEDC230E-1490-0B45-9DEF-029B19A95ABC}" destId="{6DDA2313-A6FF-4E46-938E-C2C13451CAA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41F75A-0E9F-4431-8698-70B883FE1F2B}"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D19C162-DBAB-41E3-8839-1A4436598E4B}">
      <dgm:prSet/>
      <dgm:spPr/>
      <dgm:t>
        <a:bodyPr/>
        <a:lstStyle/>
        <a:p>
          <a:pPr>
            <a:lnSpc>
              <a:spcPct val="100000"/>
            </a:lnSpc>
          </a:pPr>
          <a:r>
            <a:rPr lang="en-US" dirty="0" err="1"/>
            <a:t>转变思维</a:t>
          </a:r>
          <a:r>
            <a:rPr lang="zh-CN" dirty="0"/>
            <a:t>，用工程师的方式去</a:t>
          </a:r>
          <a:r>
            <a:rPr lang="zh-CN" altLang="en-US" dirty="0"/>
            <a:t>工作，包括</a:t>
          </a:r>
          <a:r>
            <a:rPr lang="zh-CN" dirty="0"/>
            <a:t>测试</a:t>
          </a:r>
          <a:endParaRPr lang="en-US" dirty="0"/>
        </a:p>
      </dgm:t>
    </dgm:pt>
    <dgm:pt modelId="{F06B23F5-C74E-45EA-A8A5-F29D59855077}" type="parTrans" cxnId="{B4154FD5-9A69-4682-B49E-846BFA08B8E0}">
      <dgm:prSet/>
      <dgm:spPr/>
      <dgm:t>
        <a:bodyPr/>
        <a:lstStyle/>
        <a:p>
          <a:endParaRPr lang="en-US"/>
        </a:p>
      </dgm:t>
    </dgm:pt>
    <dgm:pt modelId="{64E49DD6-CCC9-4A57-B98F-97E85BC6A6AA}" type="sibTrans" cxnId="{B4154FD5-9A69-4682-B49E-846BFA08B8E0}">
      <dgm:prSet/>
      <dgm:spPr/>
      <dgm:t>
        <a:bodyPr/>
        <a:lstStyle/>
        <a:p>
          <a:endParaRPr lang="en-US"/>
        </a:p>
      </dgm:t>
    </dgm:pt>
    <dgm:pt modelId="{D9B0E0F5-A97D-45F2-8F2C-DD676E366C4B}">
      <dgm:prSet/>
      <dgm:spPr/>
      <dgm:t>
        <a:bodyPr/>
        <a:lstStyle/>
        <a:p>
          <a:pPr>
            <a:lnSpc>
              <a:spcPct val="100000"/>
            </a:lnSpc>
          </a:pPr>
          <a:r>
            <a:rPr lang="zh-CN"/>
            <a:t>“懒惰”是工程师的优秀特质，</a:t>
          </a:r>
          <a:r>
            <a:rPr lang="en-US"/>
            <a:t>work</a:t>
          </a:r>
          <a:r>
            <a:rPr lang="zh-CN"/>
            <a:t> </a:t>
          </a:r>
          <a:r>
            <a:rPr lang="en-US"/>
            <a:t>smart</a:t>
          </a:r>
          <a:r>
            <a:rPr lang="zh-CN"/>
            <a:t>，</a:t>
          </a:r>
          <a:r>
            <a:rPr lang="en-US"/>
            <a:t>not</a:t>
          </a:r>
          <a:r>
            <a:rPr lang="zh-CN"/>
            <a:t> </a:t>
          </a:r>
          <a:r>
            <a:rPr lang="en-US"/>
            <a:t>work</a:t>
          </a:r>
          <a:r>
            <a:rPr lang="zh-CN"/>
            <a:t> </a:t>
          </a:r>
          <a:r>
            <a:rPr lang="en-US"/>
            <a:t>hard</a:t>
          </a:r>
          <a:endParaRPr lang="en-US" dirty="0"/>
        </a:p>
      </dgm:t>
    </dgm:pt>
    <dgm:pt modelId="{D85D0B41-0CE1-4B7D-8F7B-681AA736B36F}" type="parTrans" cxnId="{45E8387B-2E4F-4E45-9531-429EE8A53029}">
      <dgm:prSet/>
      <dgm:spPr/>
      <dgm:t>
        <a:bodyPr/>
        <a:lstStyle/>
        <a:p>
          <a:endParaRPr lang="en-US"/>
        </a:p>
      </dgm:t>
    </dgm:pt>
    <dgm:pt modelId="{053BA5F5-9458-469B-AD48-B5E1681590EF}" type="sibTrans" cxnId="{45E8387B-2E4F-4E45-9531-429EE8A53029}">
      <dgm:prSet/>
      <dgm:spPr/>
      <dgm:t>
        <a:bodyPr/>
        <a:lstStyle/>
        <a:p>
          <a:endParaRPr lang="en-US"/>
        </a:p>
      </dgm:t>
    </dgm:pt>
    <dgm:pt modelId="{106AFCE1-9870-4270-BD29-7E12958ADE01}">
      <dgm:prSet/>
      <dgm:spPr/>
      <dgm:t>
        <a:bodyPr/>
        <a:lstStyle/>
        <a:p>
          <a:pPr>
            <a:lnSpc>
              <a:spcPct val="100000"/>
            </a:lnSpc>
          </a:pPr>
          <a:r>
            <a:rPr lang="zh-CN" altLang="en-US" dirty="0"/>
            <a:t>在实践中多体会</a:t>
          </a:r>
          <a:r>
            <a:rPr lang="zh-CN" dirty="0"/>
            <a:t>自动化测试的好处</a:t>
          </a:r>
          <a:endParaRPr lang="en-US" dirty="0"/>
        </a:p>
      </dgm:t>
    </dgm:pt>
    <dgm:pt modelId="{2C36A305-1FEF-4DD0-8D46-2B13F6833C8B}" type="sibTrans" cxnId="{07C0FA57-514B-4AD7-9F90-25A47CAC18EA}">
      <dgm:prSet/>
      <dgm:spPr/>
      <dgm:t>
        <a:bodyPr/>
        <a:lstStyle/>
        <a:p>
          <a:endParaRPr lang="en-US"/>
        </a:p>
      </dgm:t>
    </dgm:pt>
    <dgm:pt modelId="{6DF1904E-5823-40B9-8F33-9B919BDE043E}" type="parTrans" cxnId="{07C0FA57-514B-4AD7-9F90-25A47CAC18EA}">
      <dgm:prSet/>
      <dgm:spPr/>
      <dgm:t>
        <a:bodyPr/>
        <a:lstStyle/>
        <a:p>
          <a:endParaRPr lang="en-US"/>
        </a:p>
      </dgm:t>
    </dgm:pt>
    <dgm:pt modelId="{39D2B53C-2C1A-4953-BD07-80914DFBFC25}" type="pres">
      <dgm:prSet presAssocID="{4041F75A-0E9F-4431-8698-70B883FE1F2B}" presName="root" presStyleCnt="0">
        <dgm:presLayoutVars>
          <dgm:dir/>
          <dgm:resizeHandles val="exact"/>
        </dgm:presLayoutVars>
      </dgm:prSet>
      <dgm:spPr/>
    </dgm:pt>
    <dgm:pt modelId="{F4276C7E-41EB-4E59-A73D-193F59EA753A}" type="pres">
      <dgm:prSet presAssocID="{7D19C162-DBAB-41E3-8839-1A4436598E4B}" presName="compNode" presStyleCnt="0"/>
      <dgm:spPr/>
    </dgm:pt>
    <dgm:pt modelId="{C5606899-3A45-46EE-9087-76FA0EF2D151}" type="pres">
      <dgm:prSet presAssocID="{7D19C162-DBAB-41E3-8839-1A4436598E4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st tubes"/>
        </a:ext>
      </dgm:extLst>
    </dgm:pt>
    <dgm:pt modelId="{2E64B346-A407-4E06-9CCA-C203BE3B3D86}" type="pres">
      <dgm:prSet presAssocID="{7D19C162-DBAB-41E3-8839-1A4436598E4B}" presName="spaceRect" presStyleCnt="0"/>
      <dgm:spPr/>
    </dgm:pt>
    <dgm:pt modelId="{DAEBC967-EF3A-48FC-A5F6-10ADB410721B}" type="pres">
      <dgm:prSet presAssocID="{7D19C162-DBAB-41E3-8839-1A4436598E4B}" presName="textRect" presStyleLbl="revTx" presStyleIdx="0" presStyleCnt="3">
        <dgm:presLayoutVars>
          <dgm:chMax val="1"/>
          <dgm:chPref val="1"/>
        </dgm:presLayoutVars>
      </dgm:prSet>
      <dgm:spPr/>
    </dgm:pt>
    <dgm:pt modelId="{967EF54D-A782-4DAF-959F-F48BB286FBCB}" type="pres">
      <dgm:prSet presAssocID="{64E49DD6-CCC9-4A57-B98F-97E85BC6A6AA}" presName="sibTrans" presStyleCnt="0"/>
      <dgm:spPr/>
    </dgm:pt>
    <dgm:pt modelId="{7D717662-CA09-47F4-8749-BE1082F8DA63}" type="pres">
      <dgm:prSet presAssocID="{D9B0E0F5-A97D-45F2-8F2C-DD676E366C4B}" presName="compNode" presStyleCnt="0"/>
      <dgm:spPr/>
    </dgm:pt>
    <dgm:pt modelId="{E4CA2FDE-BA4B-42FC-91EC-3EFF09D3AC28}" type="pres">
      <dgm:prSet presAssocID="{D9B0E0F5-A97D-45F2-8F2C-DD676E366C4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6D4DCD8-5AF9-4452-818A-637073520250}" type="pres">
      <dgm:prSet presAssocID="{D9B0E0F5-A97D-45F2-8F2C-DD676E366C4B}" presName="spaceRect" presStyleCnt="0"/>
      <dgm:spPr/>
    </dgm:pt>
    <dgm:pt modelId="{A8786702-A1A1-4771-B434-6DC125DB6E44}" type="pres">
      <dgm:prSet presAssocID="{D9B0E0F5-A97D-45F2-8F2C-DD676E366C4B}" presName="textRect" presStyleLbl="revTx" presStyleIdx="1" presStyleCnt="3">
        <dgm:presLayoutVars>
          <dgm:chMax val="1"/>
          <dgm:chPref val="1"/>
        </dgm:presLayoutVars>
      </dgm:prSet>
      <dgm:spPr/>
    </dgm:pt>
    <dgm:pt modelId="{DDED705D-89D1-6547-AB71-67696E105DF1}" type="pres">
      <dgm:prSet presAssocID="{053BA5F5-9458-469B-AD48-B5E1681590EF}" presName="sibTrans" presStyleCnt="0"/>
      <dgm:spPr/>
    </dgm:pt>
    <dgm:pt modelId="{3F5068BA-21E6-4C5B-9FF6-D4BB72194BA3}" type="pres">
      <dgm:prSet presAssocID="{106AFCE1-9870-4270-BD29-7E12958ADE01}" presName="compNode" presStyleCnt="0"/>
      <dgm:spPr/>
    </dgm:pt>
    <dgm:pt modelId="{306AB8D7-1776-437C-A5BF-A5351565E909}" type="pres">
      <dgm:prSet presAssocID="{106AFCE1-9870-4270-BD29-7E12958ADE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ler"/>
        </a:ext>
      </dgm:extLst>
    </dgm:pt>
    <dgm:pt modelId="{5AA71CB6-3AFB-49BB-8040-AC8BCDF93BAF}" type="pres">
      <dgm:prSet presAssocID="{106AFCE1-9870-4270-BD29-7E12958ADE01}" presName="spaceRect" presStyleCnt="0"/>
      <dgm:spPr/>
    </dgm:pt>
    <dgm:pt modelId="{B202C757-EC65-4351-9A3E-0195614BFF81}" type="pres">
      <dgm:prSet presAssocID="{106AFCE1-9870-4270-BD29-7E12958ADE01}" presName="textRect" presStyleLbl="revTx" presStyleIdx="2" presStyleCnt="3">
        <dgm:presLayoutVars>
          <dgm:chMax val="1"/>
          <dgm:chPref val="1"/>
        </dgm:presLayoutVars>
      </dgm:prSet>
      <dgm:spPr/>
    </dgm:pt>
  </dgm:ptLst>
  <dgm:cxnLst>
    <dgm:cxn modelId="{2EB52816-B386-3749-9CAD-76A6DDF436A3}" type="presOf" srcId="{106AFCE1-9870-4270-BD29-7E12958ADE01}" destId="{B202C757-EC65-4351-9A3E-0195614BFF81}" srcOrd="0" destOrd="0" presId="urn:microsoft.com/office/officeart/2018/2/layout/IconLabelList"/>
    <dgm:cxn modelId="{37304E31-1F8F-1547-8EE5-7075DBEEEB4B}" type="presOf" srcId="{D9B0E0F5-A97D-45F2-8F2C-DD676E366C4B}" destId="{A8786702-A1A1-4771-B434-6DC125DB6E44}" srcOrd="0" destOrd="0" presId="urn:microsoft.com/office/officeart/2018/2/layout/IconLabelList"/>
    <dgm:cxn modelId="{07C0FA57-514B-4AD7-9F90-25A47CAC18EA}" srcId="{4041F75A-0E9F-4431-8698-70B883FE1F2B}" destId="{106AFCE1-9870-4270-BD29-7E12958ADE01}" srcOrd="2" destOrd="0" parTransId="{6DF1904E-5823-40B9-8F33-9B919BDE043E}" sibTransId="{2C36A305-1FEF-4DD0-8D46-2B13F6833C8B}"/>
    <dgm:cxn modelId="{6CAA7A58-4428-4210-8BF3-9C25A22627F4}" type="presOf" srcId="{4041F75A-0E9F-4431-8698-70B883FE1F2B}" destId="{39D2B53C-2C1A-4953-BD07-80914DFBFC25}" srcOrd="0" destOrd="0" presId="urn:microsoft.com/office/officeart/2018/2/layout/IconLabelList"/>
    <dgm:cxn modelId="{45E8387B-2E4F-4E45-9531-429EE8A53029}" srcId="{4041F75A-0E9F-4431-8698-70B883FE1F2B}" destId="{D9B0E0F5-A97D-45F2-8F2C-DD676E366C4B}" srcOrd="1" destOrd="0" parTransId="{D85D0B41-0CE1-4B7D-8F7B-681AA736B36F}" sibTransId="{053BA5F5-9458-469B-AD48-B5E1681590EF}"/>
    <dgm:cxn modelId="{46E27FBD-1353-7140-910A-0A43D870627C}" type="presOf" srcId="{7D19C162-DBAB-41E3-8839-1A4436598E4B}" destId="{DAEBC967-EF3A-48FC-A5F6-10ADB410721B}" srcOrd="0" destOrd="0" presId="urn:microsoft.com/office/officeart/2018/2/layout/IconLabelList"/>
    <dgm:cxn modelId="{B4154FD5-9A69-4682-B49E-846BFA08B8E0}" srcId="{4041F75A-0E9F-4431-8698-70B883FE1F2B}" destId="{7D19C162-DBAB-41E3-8839-1A4436598E4B}" srcOrd="0" destOrd="0" parTransId="{F06B23F5-C74E-45EA-A8A5-F29D59855077}" sibTransId="{64E49DD6-CCC9-4A57-B98F-97E85BC6A6AA}"/>
    <dgm:cxn modelId="{14A6ADA4-35D4-3742-BD19-02FE816BAFAB}" type="presParOf" srcId="{39D2B53C-2C1A-4953-BD07-80914DFBFC25}" destId="{F4276C7E-41EB-4E59-A73D-193F59EA753A}" srcOrd="0" destOrd="0" presId="urn:microsoft.com/office/officeart/2018/2/layout/IconLabelList"/>
    <dgm:cxn modelId="{085AE4A0-D6A8-234D-BA2B-E27F4CD9456F}" type="presParOf" srcId="{F4276C7E-41EB-4E59-A73D-193F59EA753A}" destId="{C5606899-3A45-46EE-9087-76FA0EF2D151}" srcOrd="0" destOrd="0" presId="urn:microsoft.com/office/officeart/2018/2/layout/IconLabelList"/>
    <dgm:cxn modelId="{9C4FC73F-4960-C343-9BD3-88607BCBF412}" type="presParOf" srcId="{F4276C7E-41EB-4E59-A73D-193F59EA753A}" destId="{2E64B346-A407-4E06-9CCA-C203BE3B3D86}" srcOrd="1" destOrd="0" presId="urn:microsoft.com/office/officeart/2018/2/layout/IconLabelList"/>
    <dgm:cxn modelId="{72A92E68-F050-3845-8F4C-F5190CA5DCE5}" type="presParOf" srcId="{F4276C7E-41EB-4E59-A73D-193F59EA753A}" destId="{DAEBC967-EF3A-48FC-A5F6-10ADB410721B}" srcOrd="2" destOrd="0" presId="urn:microsoft.com/office/officeart/2018/2/layout/IconLabelList"/>
    <dgm:cxn modelId="{126790D1-714B-6745-BA73-8A28CCCA50CB}" type="presParOf" srcId="{39D2B53C-2C1A-4953-BD07-80914DFBFC25}" destId="{967EF54D-A782-4DAF-959F-F48BB286FBCB}" srcOrd="1" destOrd="0" presId="urn:microsoft.com/office/officeart/2018/2/layout/IconLabelList"/>
    <dgm:cxn modelId="{0D460244-4A81-5B40-842D-9D2E24F0EF49}" type="presParOf" srcId="{39D2B53C-2C1A-4953-BD07-80914DFBFC25}" destId="{7D717662-CA09-47F4-8749-BE1082F8DA63}" srcOrd="2" destOrd="0" presId="urn:microsoft.com/office/officeart/2018/2/layout/IconLabelList"/>
    <dgm:cxn modelId="{6FB4BF9F-D247-D443-875A-C32C248BFF1B}" type="presParOf" srcId="{7D717662-CA09-47F4-8749-BE1082F8DA63}" destId="{E4CA2FDE-BA4B-42FC-91EC-3EFF09D3AC28}" srcOrd="0" destOrd="0" presId="urn:microsoft.com/office/officeart/2018/2/layout/IconLabelList"/>
    <dgm:cxn modelId="{3416C89C-849C-E84E-AEDA-DD028C427383}" type="presParOf" srcId="{7D717662-CA09-47F4-8749-BE1082F8DA63}" destId="{C6D4DCD8-5AF9-4452-818A-637073520250}" srcOrd="1" destOrd="0" presId="urn:microsoft.com/office/officeart/2018/2/layout/IconLabelList"/>
    <dgm:cxn modelId="{B5E87A56-DB94-F04A-B101-1D42C54A5885}" type="presParOf" srcId="{7D717662-CA09-47F4-8749-BE1082F8DA63}" destId="{A8786702-A1A1-4771-B434-6DC125DB6E44}" srcOrd="2" destOrd="0" presId="urn:microsoft.com/office/officeart/2018/2/layout/IconLabelList"/>
    <dgm:cxn modelId="{9A3A3370-5DAC-834D-8480-F925EA7E6ED4}" type="presParOf" srcId="{39D2B53C-2C1A-4953-BD07-80914DFBFC25}" destId="{DDED705D-89D1-6547-AB71-67696E105DF1}" srcOrd="3" destOrd="0" presId="urn:microsoft.com/office/officeart/2018/2/layout/IconLabelList"/>
    <dgm:cxn modelId="{E454F90B-19A9-2040-B936-63D04EC95E96}" type="presParOf" srcId="{39D2B53C-2C1A-4953-BD07-80914DFBFC25}" destId="{3F5068BA-21E6-4C5B-9FF6-D4BB72194BA3}" srcOrd="4" destOrd="0" presId="urn:microsoft.com/office/officeart/2018/2/layout/IconLabelList"/>
    <dgm:cxn modelId="{24910A95-97C4-2E46-A810-F5F4059019C5}" type="presParOf" srcId="{3F5068BA-21E6-4C5B-9FF6-D4BB72194BA3}" destId="{306AB8D7-1776-437C-A5BF-A5351565E909}" srcOrd="0" destOrd="0" presId="urn:microsoft.com/office/officeart/2018/2/layout/IconLabelList"/>
    <dgm:cxn modelId="{A8D9E7F7-988C-AA4C-BED8-6C95403114E3}" type="presParOf" srcId="{3F5068BA-21E6-4C5B-9FF6-D4BB72194BA3}" destId="{5AA71CB6-3AFB-49BB-8040-AC8BCDF93BAF}" srcOrd="1" destOrd="0" presId="urn:microsoft.com/office/officeart/2018/2/layout/IconLabelList"/>
    <dgm:cxn modelId="{22753644-64CC-B94C-9494-81C3A873142C}" type="presParOf" srcId="{3F5068BA-21E6-4C5B-9FF6-D4BB72194BA3}" destId="{B202C757-EC65-4351-9A3E-0195614BFF8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C03376-5708-4098-8ACF-F20DFE14B3C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85BF67-3F0E-40B7-819A-30520826602D}">
      <dgm:prSet/>
      <dgm:spPr/>
      <dgm:t>
        <a:bodyPr/>
        <a:lstStyle/>
        <a:p>
          <a:r>
            <a:rPr lang="en-US" dirty="0"/>
            <a:t>Output-based testing</a:t>
          </a:r>
        </a:p>
      </dgm:t>
    </dgm:pt>
    <dgm:pt modelId="{9FD835E1-B1B8-45CA-B1F1-AA774083B501}" type="parTrans" cxnId="{FF25B140-6306-40C3-BFBC-C5578F281CC2}">
      <dgm:prSet/>
      <dgm:spPr/>
      <dgm:t>
        <a:bodyPr/>
        <a:lstStyle/>
        <a:p>
          <a:endParaRPr lang="en-US"/>
        </a:p>
      </dgm:t>
    </dgm:pt>
    <dgm:pt modelId="{E1826FC4-5331-4A9F-9801-F214B0B3FE83}" type="sibTrans" cxnId="{FF25B140-6306-40C3-BFBC-C5578F281CC2}">
      <dgm:prSet/>
      <dgm:spPr/>
      <dgm:t>
        <a:bodyPr/>
        <a:lstStyle/>
        <a:p>
          <a:endParaRPr lang="en-US"/>
        </a:p>
      </dgm:t>
    </dgm:pt>
    <dgm:pt modelId="{9841C6BD-31AE-4926-9F0F-71A6561FB08C}">
      <dgm:prSet/>
      <dgm:spPr/>
      <dgm:t>
        <a:bodyPr/>
        <a:lstStyle/>
        <a:p>
          <a:r>
            <a:rPr lang="en-US" dirty="0"/>
            <a:t>State-based testing</a:t>
          </a:r>
        </a:p>
      </dgm:t>
    </dgm:pt>
    <dgm:pt modelId="{7D9FA6E4-FA8A-4C2D-AE7C-1944919217B8}" type="parTrans" cxnId="{55F0E4F7-6C4C-452C-B42D-2C64631B7344}">
      <dgm:prSet/>
      <dgm:spPr/>
      <dgm:t>
        <a:bodyPr/>
        <a:lstStyle/>
        <a:p>
          <a:endParaRPr lang="en-US"/>
        </a:p>
      </dgm:t>
    </dgm:pt>
    <dgm:pt modelId="{B10A5E90-38DD-41D6-836E-1951283D9F06}" type="sibTrans" cxnId="{55F0E4F7-6C4C-452C-B42D-2C64631B7344}">
      <dgm:prSet/>
      <dgm:spPr/>
      <dgm:t>
        <a:bodyPr/>
        <a:lstStyle/>
        <a:p>
          <a:endParaRPr lang="en-US"/>
        </a:p>
      </dgm:t>
    </dgm:pt>
    <dgm:pt modelId="{7B3010B0-5577-4D30-82B2-77256FC41A2F}">
      <dgm:prSet/>
      <dgm:spPr/>
      <dgm:t>
        <a:bodyPr/>
        <a:lstStyle/>
        <a:p>
          <a:r>
            <a:rPr lang="en-US" dirty="0"/>
            <a:t>Communication-based testing </a:t>
          </a:r>
        </a:p>
      </dgm:t>
    </dgm:pt>
    <dgm:pt modelId="{BCF6C521-636A-4CE7-B422-E4CB8AF74240}" type="parTrans" cxnId="{CF4AB442-6899-4413-8333-E927A82EBF14}">
      <dgm:prSet/>
      <dgm:spPr/>
      <dgm:t>
        <a:bodyPr/>
        <a:lstStyle/>
        <a:p>
          <a:endParaRPr lang="en-US"/>
        </a:p>
      </dgm:t>
    </dgm:pt>
    <dgm:pt modelId="{11014D2B-B0B3-4E27-927A-D8959D2E1ED1}" type="sibTrans" cxnId="{CF4AB442-6899-4413-8333-E927A82EBF14}">
      <dgm:prSet/>
      <dgm:spPr/>
      <dgm:t>
        <a:bodyPr/>
        <a:lstStyle/>
        <a:p>
          <a:endParaRPr lang="en-US"/>
        </a:p>
      </dgm:t>
    </dgm:pt>
    <dgm:pt modelId="{2645D9AD-F524-402A-8487-780F298A4D93}" type="pres">
      <dgm:prSet presAssocID="{A4C03376-5708-4098-8ACF-F20DFE14B3C7}" presName="root" presStyleCnt="0">
        <dgm:presLayoutVars>
          <dgm:dir/>
          <dgm:resizeHandles val="exact"/>
        </dgm:presLayoutVars>
      </dgm:prSet>
      <dgm:spPr/>
    </dgm:pt>
    <dgm:pt modelId="{A8687870-3C1B-4217-A6F7-2D5991D21B9D}" type="pres">
      <dgm:prSet presAssocID="{3185BF67-3F0E-40B7-819A-30520826602D}" presName="compNode" presStyleCnt="0"/>
      <dgm:spPr/>
    </dgm:pt>
    <dgm:pt modelId="{E51E80B1-97C3-4BBE-A053-DB6ED39CC8EC}" type="pres">
      <dgm:prSet presAssocID="{3185BF67-3F0E-40B7-819A-30520826602D}" presName="bgRect" presStyleLbl="bgShp" presStyleIdx="0" presStyleCnt="3"/>
      <dgm:spPr/>
    </dgm:pt>
    <dgm:pt modelId="{BA03C41B-133A-4D92-815F-155A38373B0A}" type="pres">
      <dgm:prSet presAssocID="{3185BF67-3F0E-40B7-819A-30520826602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C76F1F2D-ED72-42F1-9084-4E1C37F8F779}" type="pres">
      <dgm:prSet presAssocID="{3185BF67-3F0E-40B7-819A-30520826602D}" presName="spaceRect" presStyleCnt="0"/>
      <dgm:spPr/>
    </dgm:pt>
    <dgm:pt modelId="{A48E74D2-B407-42A2-92C5-92B826E6A44E}" type="pres">
      <dgm:prSet presAssocID="{3185BF67-3F0E-40B7-819A-30520826602D}" presName="parTx" presStyleLbl="revTx" presStyleIdx="0" presStyleCnt="3">
        <dgm:presLayoutVars>
          <dgm:chMax val="0"/>
          <dgm:chPref val="0"/>
        </dgm:presLayoutVars>
      </dgm:prSet>
      <dgm:spPr/>
    </dgm:pt>
    <dgm:pt modelId="{8C6B33BD-D771-43CD-9097-5E307D8EFBEA}" type="pres">
      <dgm:prSet presAssocID="{E1826FC4-5331-4A9F-9801-F214B0B3FE83}" presName="sibTrans" presStyleCnt="0"/>
      <dgm:spPr/>
    </dgm:pt>
    <dgm:pt modelId="{8889C42C-F645-47F4-B4EC-EE09D2DE97DF}" type="pres">
      <dgm:prSet presAssocID="{9841C6BD-31AE-4926-9F0F-71A6561FB08C}" presName="compNode" presStyleCnt="0"/>
      <dgm:spPr/>
    </dgm:pt>
    <dgm:pt modelId="{35BF0AFC-9C90-4A9B-879A-8D056C7BADA0}" type="pres">
      <dgm:prSet presAssocID="{9841C6BD-31AE-4926-9F0F-71A6561FB08C}" presName="bgRect" presStyleLbl="bgShp" presStyleIdx="1" presStyleCnt="3"/>
      <dgm:spPr/>
    </dgm:pt>
    <dgm:pt modelId="{53D247D5-7DA6-4010-BF6E-D6A5F3A0E3A7}" type="pres">
      <dgm:prSet presAssocID="{9841C6BD-31AE-4926-9F0F-71A6561FB08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ask"/>
        </a:ext>
      </dgm:extLst>
    </dgm:pt>
    <dgm:pt modelId="{27F38857-ECA6-407D-8F26-E3994F35F268}" type="pres">
      <dgm:prSet presAssocID="{9841C6BD-31AE-4926-9F0F-71A6561FB08C}" presName="spaceRect" presStyleCnt="0"/>
      <dgm:spPr/>
    </dgm:pt>
    <dgm:pt modelId="{439DB4A4-C07B-4A10-A5C4-DA9C85C01D09}" type="pres">
      <dgm:prSet presAssocID="{9841C6BD-31AE-4926-9F0F-71A6561FB08C}" presName="parTx" presStyleLbl="revTx" presStyleIdx="1" presStyleCnt="3">
        <dgm:presLayoutVars>
          <dgm:chMax val="0"/>
          <dgm:chPref val="0"/>
        </dgm:presLayoutVars>
      </dgm:prSet>
      <dgm:spPr/>
    </dgm:pt>
    <dgm:pt modelId="{CB588DB5-6B4D-4B86-A7B8-474E7132359E}" type="pres">
      <dgm:prSet presAssocID="{B10A5E90-38DD-41D6-836E-1951283D9F06}" presName="sibTrans" presStyleCnt="0"/>
      <dgm:spPr/>
    </dgm:pt>
    <dgm:pt modelId="{1C181B22-5CB3-4B39-AEAF-E138A041F6A1}" type="pres">
      <dgm:prSet presAssocID="{7B3010B0-5577-4D30-82B2-77256FC41A2F}" presName="compNode" presStyleCnt="0"/>
      <dgm:spPr/>
    </dgm:pt>
    <dgm:pt modelId="{17451099-8560-414C-9AF8-FE49E55CDE50}" type="pres">
      <dgm:prSet presAssocID="{7B3010B0-5577-4D30-82B2-77256FC41A2F}" presName="bgRect" presStyleLbl="bgShp" presStyleIdx="2" presStyleCnt="3"/>
      <dgm:spPr/>
    </dgm:pt>
    <dgm:pt modelId="{40E1F88D-78C3-4A20-A4F6-63D43A62B066}" type="pres">
      <dgm:prSet presAssocID="{7B3010B0-5577-4D30-82B2-77256FC41A2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DAED5C4D-D2B4-4F87-98EC-0601D9FDB0C1}" type="pres">
      <dgm:prSet presAssocID="{7B3010B0-5577-4D30-82B2-77256FC41A2F}" presName="spaceRect" presStyleCnt="0"/>
      <dgm:spPr/>
    </dgm:pt>
    <dgm:pt modelId="{5D7C6822-B52B-4DF1-825E-BBC59A34187B}" type="pres">
      <dgm:prSet presAssocID="{7B3010B0-5577-4D30-82B2-77256FC41A2F}" presName="parTx" presStyleLbl="revTx" presStyleIdx="2" presStyleCnt="3">
        <dgm:presLayoutVars>
          <dgm:chMax val="0"/>
          <dgm:chPref val="0"/>
        </dgm:presLayoutVars>
      </dgm:prSet>
      <dgm:spPr/>
    </dgm:pt>
  </dgm:ptLst>
  <dgm:cxnLst>
    <dgm:cxn modelId="{FF25B140-6306-40C3-BFBC-C5578F281CC2}" srcId="{A4C03376-5708-4098-8ACF-F20DFE14B3C7}" destId="{3185BF67-3F0E-40B7-819A-30520826602D}" srcOrd="0" destOrd="0" parTransId="{9FD835E1-B1B8-45CA-B1F1-AA774083B501}" sibTransId="{E1826FC4-5331-4A9F-9801-F214B0B3FE83}"/>
    <dgm:cxn modelId="{CF4AB442-6899-4413-8333-E927A82EBF14}" srcId="{A4C03376-5708-4098-8ACF-F20DFE14B3C7}" destId="{7B3010B0-5577-4D30-82B2-77256FC41A2F}" srcOrd="2" destOrd="0" parTransId="{BCF6C521-636A-4CE7-B422-E4CB8AF74240}" sibTransId="{11014D2B-B0B3-4E27-927A-D8959D2E1ED1}"/>
    <dgm:cxn modelId="{20EAB557-2BF5-4D9B-94DA-7C6F9D1B7F3C}" type="presOf" srcId="{3185BF67-3F0E-40B7-819A-30520826602D}" destId="{A48E74D2-B407-42A2-92C5-92B826E6A44E}" srcOrd="0" destOrd="0" presId="urn:microsoft.com/office/officeart/2018/2/layout/IconVerticalSolidList"/>
    <dgm:cxn modelId="{6B0B8F79-36D1-4007-847C-8D1C3AA45FE4}" type="presOf" srcId="{7B3010B0-5577-4D30-82B2-77256FC41A2F}" destId="{5D7C6822-B52B-4DF1-825E-BBC59A34187B}" srcOrd="0" destOrd="0" presId="urn:microsoft.com/office/officeart/2018/2/layout/IconVerticalSolidList"/>
    <dgm:cxn modelId="{B21CA0BF-D2E8-4EE4-9ED3-148D3EF49F58}" type="presOf" srcId="{A4C03376-5708-4098-8ACF-F20DFE14B3C7}" destId="{2645D9AD-F524-402A-8487-780F298A4D93}" srcOrd="0" destOrd="0" presId="urn:microsoft.com/office/officeart/2018/2/layout/IconVerticalSolidList"/>
    <dgm:cxn modelId="{33CE6AD2-88EF-466D-82D8-D3C1CE8F8246}" type="presOf" srcId="{9841C6BD-31AE-4926-9F0F-71A6561FB08C}" destId="{439DB4A4-C07B-4A10-A5C4-DA9C85C01D09}" srcOrd="0" destOrd="0" presId="urn:microsoft.com/office/officeart/2018/2/layout/IconVerticalSolidList"/>
    <dgm:cxn modelId="{55F0E4F7-6C4C-452C-B42D-2C64631B7344}" srcId="{A4C03376-5708-4098-8ACF-F20DFE14B3C7}" destId="{9841C6BD-31AE-4926-9F0F-71A6561FB08C}" srcOrd="1" destOrd="0" parTransId="{7D9FA6E4-FA8A-4C2D-AE7C-1944919217B8}" sibTransId="{B10A5E90-38DD-41D6-836E-1951283D9F06}"/>
    <dgm:cxn modelId="{DE91E75B-6B44-4830-8C45-A354D2B82285}" type="presParOf" srcId="{2645D9AD-F524-402A-8487-780F298A4D93}" destId="{A8687870-3C1B-4217-A6F7-2D5991D21B9D}" srcOrd="0" destOrd="0" presId="urn:microsoft.com/office/officeart/2018/2/layout/IconVerticalSolidList"/>
    <dgm:cxn modelId="{CB0C8A19-7110-4ED1-A971-7EA1D1B90EF6}" type="presParOf" srcId="{A8687870-3C1B-4217-A6F7-2D5991D21B9D}" destId="{E51E80B1-97C3-4BBE-A053-DB6ED39CC8EC}" srcOrd="0" destOrd="0" presId="urn:microsoft.com/office/officeart/2018/2/layout/IconVerticalSolidList"/>
    <dgm:cxn modelId="{6FF9E1CA-2720-4407-8873-7AC860C1BE73}" type="presParOf" srcId="{A8687870-3C1B-4217-A6F7-2D5991D21B9D}" destId="{BA03C41B-133A-4D92-815F-155A38373B0A}" srcOrd="1" destOrd="0" presId="urn:microsoft.com/office/officeart/2018/2/layout/IconVerticalSolidList"/>
    <dgm:cxn modelId="{35E922BC-176A-46E7-9F70-565720223AD9}" type="presParOf" srcId="{A8687870-3C1B-4217-A6F7-2D5991D21B9D}" destId="{C76F1F2D-ED72-42F1-9084-4E1C37F8F779}" srcOrd="2" destOrd="0" presId="urn:microsoft.com/office/officeart/2018/2/layout/IconVerticalSolidList"/>
    <dgm:cxn modelId="{003420AF-0480-4156-8314-AAA1E3250122}" type="presParOf" srcId="{A8687870-3C1B-4217-A6F7-2D5991D21B9D}" destId="{A48E74D2-B407-42A2-92C5-92B826E6A44E}" srcOrd="3" destOrd="0" presId="urn:microsoft.com/office/officeart/2018/2/layout/IconVerticalSolidList"/>
    <dgm:cxn modelId="{C35D2818-3E4E-493E-AB35-07FC2D1D7378}" type="presParOf" srcId="{2645D9AD-F524-402A-8487-780F298A4D93}" destId="{8C6B33BD-D771-43CD-9097-5E307D8EFBEA}" srcOrd="1" destOrd="0" presId="urn:microsoft.com/office/officeart/2018/2/layout/IconVerticalSolidList"/>
    <dgm:cxn modelId="{A183F335-978B-4130-8C85-EEAA3B5CCC29}" type="presParOf" srcId="{2645D9AD-F524-402A-8487-780F298A4D93}" destId="{8889C42C-F645-47F4-B4EC-EE09D2DE97DF}" srcOrd="2" destOrd="0" presId="urn:microsoft.com/office/officeart/2018/2/layout/IconVerticalSolidList"/>
    <dgm:cxn modelId="{6B9B85AF-45A4-4F2F-9885-B3CBEB598F85}" type="presParOf" srcId="{8889C42C-F645-47F4-B4EC-EE09D2DE97DF}" destId="{35BF0AFC-9C90-4A9B-879A-8D056C7BADA0}" srcOrd="0" destOrd="0" presId="urn:microsoft.com/office/officeart/2018/2/layout/IconVerticalSolidList"/>
    <dgm:cxn modelId="{0DB3A1F7-C346-4894-A774-A3D590DB1E05}" type="presParOf" srcId="{8889C42C-F645-47F4-B4EC-EE09D2DE97DF}" destId="{53D247D5-7DA6-4010-BF6E-D6A5F3A0E3A7}" srcOrd="1" destOrd="0" presId="urn:microsoft.com/office/officeart/2018/2/layout/IconVerticalSolidList"/>
    <dgm:cxn modelId="{AC3A5FAD-9347-451E-99E5-C34F4CF57E54}" type="presParOf" srcId="{8889C42C-F645-47F4-B4EC-EE09D2DE97DF}" destId="{27F38857-ECA6-407D-8F26-E3994F35F268}" srcOrd="2" destOrd="0" presId="urn:microsoft.com/office/officeart/2018/2/layout/IconVerticalSolidList"/>
    <dgm:cxn modelId="{340DB6FB-B1C8-4206-ABF1-E9DD8C30706F}" type="presParOf" srcId="{8889C42C-F645-47F4-B4EC-EE09D2DE97DF}" destId="{439DB4A4-C07B-4A10-A5C4-DA9C85C01D09}" srcOrd="3" destOrd="0" presId="urn:microsoft.com/office/officeart/2018/2/layout/IconVerticalSolidList"/>
    <dgm:cxn modelId="{BF09CBE1-DE7C-4D29-9FDD-6DAA5CAE1005}" type="presParOf" srcId="{2645D9AD-F524-402A-8487-780F298A4D93}" destId="{CB588DB5-6B4D-4B86-A7B8-474E7132359E}" srcOrd="3" destOrd="0" presId="urn:microsoft.com/office/officeart/2018/2/layout/IconVerticalSolidList"/>
    <dgm:cxn modelId="{61425A06-2549-4A62-82F1-73CF92C7CD50}" type="presParOf" srcId="{2645D9AD-F524-402A-8487-780F298A4D93}" destId="{1C181B22-5CB3-4B39-AEAF-E138A041F6A1}" srcOrd="4" destOrd="0" presId="urn:microsoft.com/office/officeart/2018/2/layout/IconVerticalSolidList"/>
    <dgm:cxn modelId="{2BBF7328-A4FF-4C57-8A8E-3AAA369FA25F}" type="presParOf" srcId="{1C181B22-5CB3-4B39-AEAF-E138A041F6A1}" destId="{17451099-8560-414C-9AF8-FE49E55CDE50}" srcOrd="0" destOrd="0" presId="urn:microsoft.com/office/officeart/2018/2/layout/IconVerticalSolidList"/>
    <dgm:cxn modelId="{69066094-FEDB-43B6-BA75-2F97E3562B85}" type="presParOf" srcId="{1C181B22-5CB3-4B39-AEAF-E138A041F6A1}" destId="{40E1F88D-78C3-4A20-A4F6-63D43A62B066}" srcOrd="1" destOrd="0" presId="urn:microsoft.com/office/officeart/2018/2/layout/IconVerticalSolidList"/>
    <dgm:cxn modelId="{8FDA078B-7248-45B9-8865-C63F8C811831}" type="presParOf" srcId="{1C181B22-5CB3-4B39-AEAF-E138A041F6A1}" destId="{DAED5C4D-D2B4-4F87-98EC-0601D9FDB0C1}" srcOrd="2" destOrd="0" presId="urn:microsoft.com/office/officeart/2018/2/layout/IconVerticalSolidList"/>
    <dgm:cxn modelId="{05DFBD57-8A79-4964-841D-BB9FD04CAED7}" type="presParOf" srcId="{1C181B22-5CB3-4B39-AEAF-E138A041F6A1}" destId="{5D7C6822-B52B-4DF1-825E-BBC59A34187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C8466C-2FFB-42A5-9363-FD9BDE12CC13}"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6D06F0F6-57C3-4782-8309-3D5274922B3D}">
      <dgm:prSet/>
      <dgm:spPr/>
      <dgm:t>
        <a:bodyPr/>
        <a:lstStyle/>
        <a:p>
          <a:r>
            <a:rPr lang="en-US"/>
            <a:t>代码的分类</a:t>
          </a:r>
        </a:p>
      </dgm:t>
    </dgm:pt>
    <dgm:pt modelId="{F38CCFB5-A73B-419B-B1DA-4E1B09365981}" type="parTrans" cxnId="{368A9E4A-76FC-4087-BD29-06F8783329B7}">
      <dgm:prSet/>
      <dgm:spPr/>
      <dgm:t>
        <a:bodyPr/>
        <a:lstStyle/>
        <a:p>
          <a:endParaRPr lang="en-US"/>
        </a:p>
      </dgm:t>
    </dgm:pt>
    <dgm:pt modelId="{B4496F51-39CF-4C54-965B-D4F2A76ED160}" type="sibTrans" cxnId="{368A9E4A-76FC-4087-BD29-06F8783329B7}">
      <dgm:prSet/>
      <dgm:spPr/>
      <dgm:t>
        <a:bodyPr/>
        <a:lstStyle/>
        <a:p>
          <a:endParaRPr lang="en-US"/>
        </a:p>
      </dgm:t>
    </dgm:pt>
    <dgm:pt modelId="{08D17E53-DB91-4860-9284-AF3789761456}">
      <dgm:prSet/>
      <dgm:spPr/>
      <dgm:t>
        <a:bodyPr/>
        <a:lstStyle/>
        <a:p>
          <a:r>
            <a:rPr lang="en-US" dirty="0" err="1"/>
            <a:t>我们要给哪些代码写测试</a:t>
          </a:r>
          <a:endParaRPr lang="en-US" dirty="0"/>
        </a:p>
      </dgm:t>
    </dgm:pt>
    <dgm:pt modelId="{37385F3D-B966-4EE0-942D-6602A6830449}" type="parTrans" cxnId="{BD1FB06C-18A2-43BB-A13A-7FA54E708066}">
      <dgm:prSet/>
      <dgm:spPr/>
      <dgm:t>
        <a:bodyPr/>
        <a:lstStyle/>
        <a:p>
          <a:endParaRPr lang="en-US"/>
        </a:p>
      </dgm:t>
    </dgm:pt>
    <dgm:pt modelId="{F0AB6151-9F3B-409B-9161-592CD400351B}" type="sibTrans" cxnId="{BD1FB06C-18A2-43BB-A13A-7FA54E708066}">
      <dgm:prSet/>
      <dgm:spPr/>
      <dgm:t>
        <a:bodyPr/>
        <a:lstStyle/>
        <a:p>
          <a:endParaRPr lang="en-US"/>
        </a:p>
      </dgm:t>
    </dgm:pt>
    <dgm:pt modelId="{257B2338-208A-4280-BD5E-1078F44CDA16}">
      <dgm:prSet/>
      <dgm:spPr/>
      <dgm:t>
        <a:bodyPr/>
        <a:lstStyle/>
        <a:p>
          <a:r>
            <a:rPr lang="en-US" dirty="0" err="1"/>
            <a:t>测试覆盖率</a:t>
          </a:r>
          <a:endParaRPr lang="en-US" dirty="0"/>
        </a:p>
      </dgm:t>
    </dgm:pt>
    <dgm:pt modelId="{D3A01F8F-661D-4A97-9AB9-0F8DEFFDC2F8}" type="parTrans" cxnId="{36C2AC8C-50EE-44E2-A753-10DAD86C15E0}">
      <dgm:prSet/>
      <dgm:spPr/>
      <dgm:t>
        <a:bodyPr/>
        <a:lstStyle/>
        <a:p>
          <a:endParaRPr lang="en-US"/>
        </a:p>
      </dgm:t>
    </dgm:pt>
    <dgm:pt modelId="{F3A2389F-B155-44A0-8A65-76C6634BE5BA}" type="sibTrans" cxnId="{36C2AC8C-50EE-44E2-A753-10DAD86C15E0}">
      <dgm:prSet/>
      <dgm:spPr/>
      <dgm:t>
        <a:bodyPr/>
        <a:lstStyle/>
        <a:p>
          <a:endParaRPr lang="en-US"/>
        </a:p>
      </dgm:t>
    </dgm:pt>
    <dgm:pt modelId="{CC2B2942-F91E-408C-B3CC-310E98B04CD1}">
      <dgm:prSet/>
      <dgm:spPr/>
      <dgm:t>
        <a:bodyPr/>
        <a:lstStyle/>
        <a:p>
          <a:r>
            <a:rPr lang="en-US"/>
            <a:t>我们的测试金字塔</a:t>
          </a:r>
        </a:p>
      </dgm:t>
    </dgm:pt>
    <dgm:pt modelId="{BD5D69AE-AC2C-4A08-8196-B0C509B90DF5}" type="parTrans" cxnId="{5D27DFD9-622E-4B0C-BE7A-EEAA8D2AB8EB}">
      <dgm:prSet/>
      <dgm:spPr/>
      <dgm:t>
        <a:bodyPr/>
        <a:lstStyle/>
        <a:p>
          <a:endParaRPr lang="en-US"/>
        </a:p>
      </dgm:t>
    </dgm:pt>
    <dgm:pt modelId="{C42222B9-5362-437E-90AE-CA0D90C9E6C6}" type="sibTrans" cxnId="{5D27DFD9-622E-4B0C-BE7A-EEAA8D2AB8EB}">
      <dgm:prSet/>
      <dgm:spPr/>
      <dgm:t>
        <a:bodyPr/>
        <a:lstStyle/>
        <a:p>
          <a:endParaRPr lang="en-US"/>
        </a:p>
      </dgm:t>
    </dgm:pt>
    <dgm:pt modelId="{9E6829FE-D4EA-CB41-B241-BE47D9A9EC40}" type="pres">
      <dgm:prSet presAssocID="{A9C8466C-2FFB-42A5-9363-FD9BDE12CC13}" presName="outerComposite" presStyleCnt="0">
        <dgm:presLayoutVars>
          <dgm:chMax val="5"/>
          <dgm:dir/>
          <dgm:resizeHandles val="exact"/>
        </dgm:presLayoutVars>
      </dgm:prSet>
      <dgm:spPr/>
    </dgm:pt>
    <dgm:pt modelId="{0FC23693-DD3B-5349-A5ED-7486B23E4B42}" type="pres">
      <dgm:prSet presAssocID="{A9C8466C-2FFB-42A5-9363-FD9BDE12CC13}" presName="dummyMaxCanvas" presStyleCnt="0">
        <dgm:presLayoutVars/>
      </dgm:prSet>
      <dgm:spPr/>
    </dgm:pt>
    <dgm:pt modelId="{0507DAD3-F368-4E46-8BA9-C02348858D22}" type="pres">
      <dgm:prSet presAssocID="{A9C8466C-2FFB-42A5-9363-FD9BDE12CC13}" presName="FourNodes_1" presStyleLbl="node1" presStyleIdx="0" presStyleCnt="4">
        <dgm:presLayoutVars>
          <dgm:bulletEnabled val="1"/>
        </dgm:presLayoutVars>
      </dgm:prSet>
      <dgm:spPr/>
    </dgm:pt>
    <dgm:pt modelId="{B40DCB44-2C66-984E-B96D-987667D97B73}" type="pres">
      <dgm:prSet presAssocID="{A9C8466C-2FFB-42A5-9363-FD9BDE12CC13}" presName="FourNodes_2" presStyleLbl="node1" presStyleIdx="1" presStyleCnt="4">
        <dgm:presLayoutVars>
          <dgm:bulletEnabled val="1"/>
        </dgm:presLayoutVars>
      </dgm:prSet>
      <dgm:spPr/>
    </dgm:pt>
    <dgm:pt modelId="{6A4AD8BD-24F9-AD4E-88B7-E790FC012BA9}" type="pres">
      <dgm:prSet presAssocID="{A9C8466C-2FFB-42A5-9363-FD9BDE12CC13}" presName="FourNodes_3" presStyleLbl="node1" presStyleIdx="2" presStyleCnt="4">
        <dgm:presLayoutVars>
          <dgm:bulletEnabled val="1"/>
        </dgm:presLayoutVars>
      </dgm:prSet>
      <dgm:spPr/>
    </dgm:pt>
    <dgm:pt modelId="{50E344EF-518A-F943-8A6B-667904BC6838}" type="pres">
      <dgm:prSet presAssocID="{A9C8466C-2FFB-42A5-9363-FD9BDE12CC13}" presName="FourNodes_4" presStyleLbl="node1" presStyleIdx="3" presStyleCnt="4">
        <dgm:presLayoutVars>
          <dgm:bulletEnabled val="1"/>
        </dgm:presLayoutVars>
      </dgm:prSet>
      <dgm:spPr/>
    </dgm:pt>
    <dgm:pt modelId="{187BA374-75DF-2049-A369-4975E7687CF9}" type="pres">
      <dgm:prSet presAssocID="{A9C8466C-2FFB-42A5-9363-FD9BDE12CC13}" presName="FourConn_1-2" presStyleLbl="fgAccFollowNode1" presStyleIdx="0" presStyleCnt="3">
        <dgm:presLayoutVars>
          <dgm:bulletEnabled val="1"/>
        </dgm:presLayoutVars>
      </dgm:prSet>
      <dgm:spPr/>
    </dgm:pt>
    <dgm:pt modelId="{E92D54A7-5F14-2C47-8969-67376C1564E9}" type="pres">
      <dgm:prSet presAssocID="{A9C8466C-2FFB-42A5-9363-FD9BDE12CC13}" presName="FourConn_2-3" presStyleLbl="fgAccFollowNode1" presStyleIdx="1" presStyleCnt="3">
        <dgm:presLayoutVars>
          <dgm:bulletEnabled val="1"/>
        </dgm:presLayoutVars>
      </dgm:prSet>
      <dgm:spPr/>
    </dgm:pt>
    <dgm:pt modelId="{7E842DB8-39C1-8343-962A-CA3E0BAB956D}" type="pres">
      <dgm:prSet presAssocID="{A9C8466C-2FFB-42A5-9363-FD9BDE12CC13}" presName="FourConn_3-4" presStyleLbl="fgAccFollowNode1" presStyleIdx="2" presStyleCnt="3">
        <dgm:presLayoutVars>
          <dgm:bulletEnabled val="1"/>
        </dgm:presLayoutVars>
      </dgm:prSet>
      <dgm:spPr/>
    </dgm:pt>
    <dgm:pt modelId="{142DDE55-8853-C648-AE74-A23CF6237541}" type="pres">
      <dgm:prSet presAssocID="{A9C8466C-2FFB-42A5-9363-FD9BDE12CC13}" presName="FourNodes_1_text" presStyleLbl="node1" presStyleIdx="3" presStyleCnt="4">
        <dgm:presLayoutVars>
          <dgm:bulletEnabled val="1"/>
        </dgm:presLayoutVars>
      </dgm:prSet>
      <dgm:spPr/>
    </dgm:pt>
    <dgm:pt modelId="{C62A5789-EC44-7F44-9CD5-FFA4F08F31B7}" type="pres">
      <dgm:prSet presAssocID="{A9C8466C-2FFB-42A5-9363-FD9BDE12CC13}" presName="FourNodes_2_text" presStyleLbl="node1" presStyleIdx="3" presStyleCnt="4">
        <dgm:presLayoutVars>
          <dgm:bulletEnabled val="1"/>
        </dgm:presLayoutVars>
      </dgm:prSet>
      <dgm:spPr/>
    </dgm:pt>
    <dgm:pt modelId="{1BBBDDF9-9B19-D548-8D90-7E23D47D99B5}" type="pres">
      <dgm:prSet presAssocID="{A9C8466C-2FFB-42A5-9363-FD9BDE12CC13}" presName="FourNodes_3_text" presStyleLbl="node1" presStyleIdx="3" presStyleCnt="4">
        <dgm:presLayoutVars>
          <dgm:bulletEnabled val="1"/>
        </dgm:presLayoutVars>
      </dgm:prSet>
      <dgm:spPr/>
    </dgm:pt>
    <dgm:pt modelId="{4661F50A-01A9-E948-9743-E5FB689C9412}" type="pres">
      <dgm:prSet presAssocID="{A9C8466C-2FFB-42A5-9363-FD9BDE12CC13}" presName="FourNodes_4_text" presStyleLbl="node1" presStyleIdx="3" presStyleCnt="4">
        <dgm:presLayoutVars>
          <dgm:bulletEnabled val="1"/>
        </dgm:presLayoutVars>
      </dgm:prSet>
      <dgm:spPr/>
    </dgm:pt>
  </dgm:ptLst>
  <dgm:cxnLst>
    <dgm:cxn modelId="{D4016400-590E-524F-9B6B-2CCA5F924147}" type="presOf" srcId="{257B2338-208A-4280-BD5E-1078F44CDA16}" destId="{6A4AD8BD-24F9-AD4E-88B7-E790FC012BA9}" srcOrd="0" destOrd="0" presId="urn:microsoft.com/office/officeart/2005/8/layout/vProcess5"/>
    <dgm:cxn modelId="{D539D80F-B0A1-0245-BE34-569FFA3BE57B}" type="presOf" srcId="{257B2338-208A-4280-BD5E-1078F44CDA16}" destId="{1BBBDDF9-9B19-D548-8D90-7E23D47D99B5}" srcOrd="1" destOrd="0" presId="urn:microsoft.com/office/officeart/2005/8/layout/vProcess5"/>
    <dgm:cxn modelId="{F1224F32-EC39-5F45-98D4-E3A25FF68F7C}" type="presOf" srcId="{B4496F51-39CF-4C54-965B-D4F2A76ED160}" destId="{187BA374-75DF-2049-A369-4975E7687CF9}" srcOrd="0" destOrd="0" presId="urn:microsoft.com/office/officeart/2005/8/layout/vProcess5"/>
    <dgm:cxn modelId="{368A9E4A-76FC-4087-BD29-06F8783329B7}" srcId="{A9C8466C-2FFB-42A5-9363-FD9BDE12CC13}" destId="{6D06F0F6-57C3-4782-8309-3D5274922B3D}" srcOrd="0" destOrd="0" parTransId="{F38CCFB5-A73B-419B-B1DA-4E1B09365981}" sibTransId="{B4496F51-39CF-4C54-965B-D4F2A76ED160}"/>
    <dgm:cxn modelId="{78A07C5A-9982-E347-B055-4F05FE23F67A}" type="presOf" srcId="{6D06F0F6-57C3-4782-8309-3D5274922B3D}" destId="{142DDE55-8853-C648-AE74-A23CF6237541}" srcOrd="1" destOrd="0" presId="urn:microsoft.com/office/officeart/2005/8/layout/vProcess5"/>
    <dgm:cxn modelId="{A969D364-92D3-9C41-AD7A-C011175CC4AD}" type="presOf" srcId="{A9C8466C-2FFB-42A5-9363-FD9BDE12CC13}" destId="{9E6829FE-D4EA-CB41-B241-BE47D9A9EC40}" srcOrd="0" destOrd="0" presId="urn:microsoft.com/office/officeart/2005/8/layout/vProcess5"/>
    <dgm:cxn modelId="{BD1FB06C-18A2-43BB-A13A-7FA54E708066}" srcId="{A9C8466C-2FFB-42A5-9363-FD9BDE12CC13}" destId="{08D17E53-DB91-4860-9284-AF3789761456}" srcOrd="1" destOrd="0" parTransId="{37385F3D-B966-4EE0-942D-6602A6830449}" sibTransId="{F0AB6151-9F3B-409B-9161-592CD400351B}"/>
    <dgm:cxn modelId="{4A19FF74-29F3-1F43-9C74-B350AFBA06ED}" type="presOf" srcId="{CC2B2942-F91E-408C-B3CC-310E98B04CD1}" destId="{4661F50A-01A9-E948-9743-E5FB689C9412}" srcOrd="1" destOrd="0" presId="urn:microsoft.com/office/officeart/2005/8/layout/vProcess5"/>
    <dgm:cxn modelId="{95533885-6462-9449-BB0C-B34C8FF2BFD3}" type="presOf" srcId="{CC2B2942-F91E-408C-B3CC-310E98B04CD1}" destId="{50E344EF-518A-F943-8A6B-667904BC6838}" srcOrd="0" destOrd="0" presId="urn:microsoft.com/office/officeart/2005/8/layout/vProcess5"/>
    <dgm:cxn modelId="{36C2AC8C-50EE-44E2-A753-10DAD86C15E0}" srcId="{A9C8466C-2FFB-42A5-9363-FD9BDE12CC13}" destId="{257B2338-208A-4280-BD5E-1078F44CDA16}" srcOrd="2" destOrd="0" parTransId="{D3A01F8F-661D-4A97-9AB9-0F8DEFFDC2F8}" sibTransId="{F3A2389F-B155-44A0-8A65-76C6634BE5BA}"/>
    <dgm:cxn modelId="{B314B7AF-DC3E-0A4B-8BA8-ED66A629CD5B}" type="presOf" srcId="{08D17E53-DB91-4860-9284-AF3789761456}" destId="{C62A5789-EC44-7F44-9CD5-FFA4F08F31B7}" srcOrd="1" destOrd="0" presId="urn:microsoft.com/office/officeart/2005/8/layout/vProcess5"/>
    <dgm:cxn modelId="{6E289AB2-ABF9-AF49-837F-7AB806313936}" type="presOf" srcId="{F0AB6151-9F3B-409B-9161-592CD400351B}" destId="{E92D54A7-5F14-2C47-8969-67376C1564E9}" srcOrd="0" destOrd="0" presId="urn:microsoft.com/office/officeart/2005/8/layout/vProcess5"/>
    <dgm:cxn modelId="{A805AFC6-BF0E-8047-94F5-816AC5730928}" type="presOf" srcId="{6D06F0F6-57C3-4782-8309-3D5274922B3D}" destId="{0507DAD3-F368-4E46-8BA9-C02348858D22}" srcOrd="0" destOrd="0" presId="urn:microsoft.com/office/officeart/2005/8/layout/vProcess5"/>
    <dgm:cxn modelId="{5D27DFD9-622E-4B0C-BE7A-EEAA8D2AB8EB}" srcId="{A9C8466C-2FFB-42A5-9363-FD9BDE12CC13}" destId="{CC2B2942-F91E-408C-B3CC-310E98B04CD1}" srcOrd="3" destOrd="0" parTransId="{BD5D69AE-AC2C-4A08-8196-B0C509B90DF5}" sibTransId="{C42222B9-5362-437E-90AE-CA0D90C9E6C6}"/>
    <dgm:cxn modelId="{63D777F0-D131-1F4C-96E2-AD3D204D0955}" type="presOf" srcId="{08D17E53-DB91-4860-9284-AF3789761456}" destId="{B40DCB44-2C66-984E-B96D-987667D97B73}" srcOrd="0" destOrd="0" presId="urn:microsoft.com/office/officeart/2005/8/layout/vProcess5"/>
    <dgm:cxn modelId="{64C871F2-82CD-7D4B-BEB3-C40E073984B3}" type="presOf" srcId="{F3A2389F-B155-44A0-8A65-76C6634BE5BA}" destId="{7E842DB8-39C1-8343-962A-CA3E0BAB956D}" srcOrd="0" destOrd="0" presId="urn:microsoft.com/office/officeart/2005/8/layout/vProcess5"/>
    <dgm:cxn modelId="{D2A2C3E8-E38B-FF45-B0A2-5056767B0E0C}" type="presParOf" srcId="{9E6829FE-D4EA-CB41-B241-BE47D9A9EC40}" destId="{0FC23693-DD3B-5349-A5ED-7486B23E4B42}" srcOrd="0" destOrd="0" presId="urn:microsoft.com/office/officeart/2005/8/layout/vProcess5"/>
    <dgm:cxn modelId="{C75EABF6-FA73-D748-9C81-9D4DD7E3C504}" type="presParOf" srcId="{9E6829FE-D4EA-CB41-B241-BE47D9A9EC40}" destId="{0507DAD3-F368-4E46-8BA9-C02348858D22}" srcOrd="1" destOrd="0" presId="urn:microsoft.com/office/officeart/2005/8/layout/vProcess5"/>
    <dgm:cxn modelId="{95A0A4F8-639A-D04B-9764-A704A341CD81}" type="presParOf" srcId="{9E6829FE-D4EA-CB41-B241-BE47D9A9EC40}" destId="{B40DCB44-2C66-984E-B96D-987667D97B73}" srcOrd="2" destOrd="0" presId="urn:microsoft.com/office/officeart/2005/8/layout/vProcess5"/>
    <dgm:cxn modelId="{03ABD787-F044-C242-AEDE-9A2F0E91BC07}" type="presParOf" srcId="{9E6829FE-D4EA-CB41-B241-BE47D9A9EC40}" destId="{6A4AD8BD-24F9-AD4E-88B7-E790FC012BA9}" srcOrd="3" destOrd="0" presId="urn:microsoft.com/office/officeart/2005/8/layout/vProcess5"/>
    <dgm:cxn modelId="{E212262A-A5F6-4942-AE97-D04E5E483F80}" type="presParOf" srcId="{9E6829FE-D4EA-CB41-B241-BE47D9A9EC40}" destId="{50E344EF-518A-F943-8A6B-667904BC6838}" srcOrd="4" destOrd="0" presId="urn:microsoft.com/office/officeart/2005/8/layout/vProcess5"/>
    <dgm:cxn modelId="{07256D83-FF7B-AC4B-8D8A-00B0B1D65826}" type="presParOf" srcId="{9E6829FE-D4EA-CB41-B241-BE47D9A9EC40}" destId="{187BA374-75DF-2049-A369-4975E7687CF9}" srcOrd="5" destOrd="0" presId="urn:microsoft.com/office/officeart/2005/8/layout/vProcess5"/>
    <dgm:cxn modelId="{DFA4E03A-F9B7-1149-AD55-F93C358C51D9}" type="presParOf" srcId="{9E6829FE-D4EA-CB41-B241-BE47D9A9EC40}" destId="{E92D54A7-5F14-2C47-8969-67376C1564E9}" srcOrd="6" destOrd="0" presId="urn:microsoft.com/office/officeart/2005/8/layout/vProcess5"/>
    <dgm:cxn modelId="{5F71DEF0-8ABC-6D4A-AC0C-25DA3D0EBE30}" type="presParOf" srcId="{9E6829FE-D4EA-CB41-B241-BE47D9A9EC40}" destId="{7E842DB8-39C1-8343-962A-CA3E0BAB956D}" srcOrd="7" destOrd="0" presId="urn:microsoft.com/office/officeart/2005/8/layout/vProcess5"/>
    <dgm:cxn modelId="{411A9FEC-D07B-F04A-AB7C-453FE05061E5}" type="presParOf" srcId="{9E6829FE-D4EA-CB41-B241-BE47D9A9EC40}" destId="{142DDE55-8853-C648-AE74-A23CF6237541}" srcOrd="8" destOrd="0" presId="urn:microsoft.com/office/officeart/2005/8/layout/vProcess5"/>
    <dgm:cxn modelId="{66794B8C-0D55-6748-AEC7-BC06CAEEADB3}" type="presParOf" srcId="{9E6829FE-D4EA-CB41-B241-BE47D9A9EC40}" destId="{C62A5789-EC44-7F44-9CD5-FFA4F08F31B7}" srcOrd="9" destOrd="0" presId="urn:microsoft.com/office/officeart/2005/8/layout/vProcess5"/>
    <dgm:cxn modelId="{269CC0ED-7DD0-6644-911F-1DDCD1ED4482}" type="presParOf" srcId="{9E6829FE-D4EA-CB41-B241-BE47D9A9EC40}" destId="{1BBBDDF9-9B19-D548-8D90-7E23D47D99B5}" srcOrd="10" destOrd="0" presId="urn:microsoft.com/office/officeart/2005/8/layout/vProcess5"/>
    <dgm:cxn modelId="{446598E9-C3CE-6D4D-87A0-0036A1402A1B}" type="presParOf" srcId="{9E6829FE-D4EA-CB41-B241-BE47D9A9EC40}" destId="{4661F50A-01A9-E948-9743-E5FB689C941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2EA9321-985C-4A42-A4EC-1FDD5F23853B}"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9C1EDE82-FC4B-4819-9CEA-6184AECDD5C4}">
      <dgm:prSet/>
      <dgm:spPr/>
      <dgm:t>
        <a:bodyPr/>
        <a:lstStyle/>
        <a:p>
          <a:r>
            <a:rPr lang="en-US"/>
            <a:t>研发设计</a:t>
          </a:r>
        </a:p>
      </dgm:t>
    </dgm:pt>
    <dgm:pt modelId="{38306B38-C1DF-4A53-8509-C8EA32FB6DE7}" type="parTrans" cxnId="{1FD13055-8136-47C8-AB1F-C5E68CF6EF72}">
      <dgm:prSet/>
      <dgm:spPr/>
      <dgm:t>
        <a:bodyPr/>
        <a:lstStyle/>
        <a:p>
          <a:endParaRPr lang="en-US"/>
        </a:p>
      </dgm:t>
    </dgm:pt>
    <dgm:pt modelId="{3565678E-212F-4A72-B9EA-E4CE2EF8FBCB}" type="sibTrans" cxnId="{1FD13055-8136-47C8-AB1F-C5E68CF6EF72}">
      <dgm:prSet phldrT="01" phldr="0"/>
      <dgm:spPr/>
      <dgm:t>
        <a:bodyPr/>
        <a:lstStyle/>
        <a:p>
          <a:r>
            <a:rPr lang="en-US"/>
            <a:t>01</a:t>
          </a:r>
        </a:p>
      </dgm:t>
    </dgm:pt>
    <dgm:pt modelId="{B077FF76-1F4D-426F-97E2-B065E3A1F250}">
      <dgm:prSet/>
      <dgm:spPr/>
      <dgm:t>
        <a:bodyPr/>
        <a:lstStyle/>
        <a:p>
          <a:r>
            <a:rPr lang="en-US" dirty="0"/>
            <a:t>coding/refactor</a:t>
          </a:r>
        </a:p>
        <a:p>
          <a:r>
            <a:rPr lang="en-US" altLang="zh-CN" dirty="0"/>
            <a:t>local test</a:t>
          </a:r>
        </a:p>
        <a:p>
          <a:r>
            <a:rPr lang="en-US" dirty="0"/>
            <a:t>code review</a:t>
          </a:r>
        </a:p>
      </dgm:t>
    </dgm:pt>
    <dgm:pt modelId="{9A88007E-0115-4D36-B310-6B3236127437}" type="parTrans" cxnId="{492CEAD9-A6E2-4DF3-BEF3-2714EC88A076}">
      <dgm:prSet/>
      <dgm:spPr/>
      <dgm:t>
        <a:bodyPr/>
        <a:lstStyle/>
        <a:p>
          <a:endParaRPr lang="en-US"/>
        </a:p>
      </dgm:t>
    </dgm:pt>
    <dgm:pt modelId="{72706728-B2BC-4A15-A059-FF1CF8F464E2}" type="sibTrans" cxnId="{492CEAD9-A6E2-4DF3-BEF3-2714EC88A076}">
      <dgm:prSet phldrT="02" phldr="0"/>
      <dgm:spPr/>
      <dgm:t>
        <a:bodyPr/>
        <a:lstStyle/>
        <a:p>
          <a:r>
            <a:rPr lang="en-US"/>
            <a:t>02</a:t>
          </a:r>
        </a:p>
      </dgm:t>
    </dgm:pt>
    <dgm:pt modelId="{44BC0A8D-B051-4B43-B849-208C485B062C}">
      <dgm:prSet/>
      <dgm:spPr/>
      <dgm:t>
        <a:bodyPr/>
        <a:lstStyle/>
        <a:p>
          <a:r>
            <a:rPr lang="en-US" dirty="0"/>
            <a:t>coding/refactor</a:t>
          </a:r>
        </a:p>
        <a:p>
          <a:r>
            <a:rPr lang="en-US" altLang="zh-CN" dirty="0"/>
            <a:t>local test</a:t>
          </a:r>
        </a:p>
        <a:p>
          <a:r>
            <a:rPr lang="en-US" dirty="0"/>
            <a:t>code review</a:t>
          </a:r>
        </a:p>
      </dgm:t>
    </dgm:pt>
    <dgm:pt modelId="{CFAA2D5E-7579-4A0D-88DF-20FE771B8547}" type="parTrans" cxnId="{09C6355C-FFEE-40E5-BE89-29DAF8D4341E}">
      <dgm:prSet/>
      <dgm:spPr/>
      <dgm:t>
        <a:bodyPr/>
        <a:lstStyle/>
        <a:p>
          <a:endParaRPr lang="en-US"/>
        </a:p>
      </dgm:t>
    </dgm:pt>
    <dgm:pt modelId="{D3E40F25-56DE-4159-8107-61EB5891FEF7}" type="sibTrans" cxnId="{09C6355C-FFEE-40E5-BE89-29DAF8D4341E}">
      <dgm:prSet phldrT="03" phldr="0"/>
      <dgm:spPr/>
      <dgm:t>
        <a:bodyPr/>
        <a:lstStyle/>
        <a:p>
          <a:r>
            <a:rPr lang="en-US"/>
            <a:t>03</a:t>
          </a:r>
        </a:p>
      </dgm:t>
    </dgm:pt>
    <dgm:pt modelId="{BA1F7CF1-8E32-4D78-B426-FD981E885EF9}">
      <dgm:prSet/>
      <dgm:spPr/>
      <dgm:t>
        <a:bodyPr/>
        <a:lstStyle/>
        <a:p>
          <a:r>
            <a:rPr lang="en-US" dirty="0"/>
            <a:t>coding/refactor</a:t>
          </a:r>
        </a:p>
        <a:p>
          <a:r>
            <a:rPr lang="en-US" altLang="zh-CN" dirty="0"/>
            <a:t>local test</a:t>
          </a:r>
        </a:p>
        <a:p>
          <a:r>
            <a:rPr lang="en-US" dirty="0"/>
            <a:t>code review</a:t>
          </a:r>
        </a:p>
      </dgm:t>
    </dgm:pt>
    <dgm:pt modelId="{91268911-08DA-44F8-A7F6-6F1C947AF4DB}" type="parTrans" cxnId="{06FEBC22-C526-4B2D-80F8-57510F80BB49}">
      <dgm:prSet/>
      <dgm:spPr/>
      <dgm:t>
        <a:bodyPr/>
        <a:lstStyle/>
        <a:p>
          <a:endParaRPr lang="en-US"/>
        </a:p>
      </dgm:t>
    </dgm:pt>
    <dgm:pt modelId="{09682C1C-8499-4E26-B4F8-E7B37593E77C}" type="sibTrans" cxnId="{06FEBC22-C526-4B2D-80F8-57510F80BB49}">
      <dgm:prSet phldrT="04" phldr="0"/>
      <dgm:spPr/>
      <dgm:t>
        <a:bodyPr/>
        <a:lstStyle/>
        <a:p>
          <a:r>
            <a:rPr lang="en-US"/>
            <a:t>04</a:t>
          </a:r>
        </a:p>
      </dgm:t>
    </dgm:pt>
    <dgm:pt modelId="{F6A9C03B-2687-4E89-B590-DAC0808F6042}">
      <dgm:prSet/>
      <dgm:spPr/>
      <dgm:t>
        <a:bodyPr/>
        <a:lstStyle/>
        <a:p>
          <a:r>
            <a:rPr lang="en-US" dirty="0"/>
            <a:t>e2e test</a:t>
          </a:r>
        </a:p>
      </dgm:t>
    </dgm:pt>
    <dgm:pt modelId="{033AD83C-0BBC-4890-9374-038A1B429CEF}" type="parTrans" cxnId="{78D16390-0800-4972-B6AD-90D274BBC702}">
      <dgm:prSet/>
      <dgm:spPr/>
      <dgm:t>
        <a:bodyPr/>
        <a:lstStyle/>
        <a:p>
          <a:endParaRPr lang="en-US"/>
        </a:p>
      </dgm:t>
    </dgm:pt>
    <dgm:pt modelId="{921CAC45-A2F5-4A6F-991B-FB30D4E79298}" type="sibTrans" cxnId="{78D16390-0800-4972-B6AD-90D274BBC702}">
      <dgm:prSet phldrT="05" phldr="0"/>
      <dgm:spPr/>
      <dgm:t>
        <a:bodyPr/>
        <a:lstStyle/>
        <a:p>
          <a:r>
            <a:rPr lang="en-US"/>
            <a:t>05</a:t>
          </a:r>
        </a:p>
      </dgm:t>
    </dgm:pt>
    <dgm:pt modelId="{2996F4FE-34AF-CE4E-9FCE-5DAD06881F93}" type="pres">
      <dgm:prSet presAssocID="{92EA9321-985C-4A42-A4EC-1FDD5F23853B}" presName="Name0" presStyleCnt="0">
        <dgm:presLayoutVars>
          <dgm:animLvl val="lvl"/>
          <dgm:resizeHandles val="exact"/>
        </dgm:presLayoutVars>
      </dgm:prSet>
      <dgm:spPr/>
    </dgm:pt>
    <dgm:pt modelId="{F280A346-FC2B-2E43-8386-BA087938CFD3}" type="pres">
      <dgm:prSet presAssocID="{9C1EDE82-FC4B-4819-9CEA-6184AECDD5C4}" presName="compositeNode" presStyleCnt="0">
        <dgm:presLayoutVars>
          <dgm:bulletEnabled val="1"/>
        </dgm:presLayoutVars>
      </dgm:prSet>
      <dgm:spPr/>
    </dgm:pt>
    <dgm:pt modelId="{9C1F19FB-F829-B64B-8E24-560510EEA36A}" type="pres">
      <dgm:prSet presAssocID="{9C1EDE82-FC4B-4819-9CEA-6184AECDD5C4}" presName="bgRect" presStyleLbl="alignNode1" presStyleIdx="0" presStyleCnt="5"/>
      <dgm:spPr/>
    </dgm:pt>
    <dgm:pt modelId="{3E0AB84B-8689-CB48-89D5-E8BBB3417AD7}" type="pres">
      <dgm:prSet presAssocID="{3565678E-212F-4A72-B9EA-E4CE2EF8FBCB}" presName="sibTransNodeRect" presStyleLbl="alignNode1" presStyleIdx="0" presStyleCnt="5">
        <dgm:presLayoutVars>
          <dgm:chMax val="0"/>
          <dgm:bulletEnabled val="1"/>
        </dgm:presLayoutVars>
      </dgm:prSet>
      <dgm:spPr/>
    </dgm:pt>
    <dgm:pt modelId="{11AFFEA9-1A25-E34D-A9AC-3361CFA89E16}" type="pres">
      <dgm:prSet presAssocID="{9C1EDE82-FC4B-4819-9CEA-6184AECDD5C4}" presName="nodeRect" presStyleLbl="alignNode1" presStyleIdx="0" presStyleCnt="5">
        <dgm:presLayoutVars>
          <dgm:bulletEnabled val="1"/>
        </dgm:presLayoutVars>
      </dgm:prSet>
      <dgm:spPr/>
    </dgm:pt>
    <dgm:pt modelId="{3209CB66-96FB-974E-B681-DD356C906D7F}" type="pres">
      <dgm:prSet presAssocID="{3565678E-212F-4A72-B9EA-E4CE2EF8FBCB}" presName="sibTrans" presStyleCnt="0"/>
      <dgm:spPr/>
    </dgm:pt>
    <dgm:pt modelId="{3BD17A87-057A-7346-9963-5A168CE3E7E1}" type="pres">
      <dgm:prSet presAssocID="{B077FF76-1F4D-426F-97E2-B065E3A1F250}" presName="compositeNode" presStyleCnt="0">
        <dgm:presLayoutVars>
          <dgm:bulletEnabled val="1"/>
        </dgm:presLayoutVars>
      </dgm:prSet>
      <dgm:spPr/>
    </dgm:pt>
    <dgm:pt modelId="{ECFDCFFA-D2FA-F74B-A073-61DBAF7741CA}" type="pres">
      <dgm:prSet presAssocID="{B077FF76-1F4D-426F-97E2-B065E3A1F250}" presName="bgRect" presStyleLbl="alignNode1" presStyleIdx="1" presStyleCnt="5"/>
      <dgm:spPr/>
    </dgm:pt>
    <dgm:pt modelId="{6E5D05EB-CE0D-714C-B7AA-F9F42046CBFE}" type="pres">
      <dgm:prSet presAssocID="{72706728-B2BC-4A15-A059-FF1CF8F464E2}" presName="sibTransNodeRect" presStyleLbl="alignNode1" presStyleIdx="1" presStyleCnt="5">
        <dgm:presLayoutVars>
          <dgm:chMax val="0"/>
          <dgm:bulletEnabled val="1"/>
        </dgm:presLayoutVars>
      </dgm:prSet>
      <dgm:spPr/>
    </dgm:pt>
    <dgm:pt modelId="{19258CF7-AE1B-4245-B2D2-8629004FCBEF}" type="pres">
      <dgm:prSet presAssocID="{B077FF76-1F4D-426F-97E2-B065E3A1F250}" presName="nodeRect" presStyleLbl="alignNode1" presStyleIdx="1" presStyleCnt="5">
        <dgm:presLayoutVars>
          <dgm:bulletEnabled val="1"/>
        </dgm:presLayoutVars>
      </dgm:prSet>
      <dgm:spPr/>
    </dgm:pt>
    <dgm:pt modelId="{707CC213-B2D6-8448-A03C-33B56E5EBF25}" type="pres">
      <dgm:prSet presAssocID="{72706728-B2BC-4A15-A059-FF1CF8F464E2}" presName="sibTrans" presStyleCnt="0"/>
      <dgm:spPr/>
    </dgm:pt>
    <dgm:pt modelId="{B3C30157-6B37-B843-A740-05337D5A2985}" type="pres">
      <dgm:prSet presAssocID="{44BC0A8D-B051-4B43-B849-208C485B062C}" presName="compositeNode" presStyleCnt="0">
        <dgm:presLayoutVars>
          <dgm:bulletEnabled val="1"/>
        </dgm:presLayoutVars>
      </dgm:prSet>
      <dgm:spPr/>
    </dgm:pt>
    <dgm:pt modelId="{AB85008D-4BC4-3C44-BEEA-6ED6BD753170}" type="pres">
      <dgm:prSet presAssocID="{44BC0A8D-B051-4B43-B849-208C485B062C}" presName="bgRect" presStyleLbl="alignNode1" presStyleIdx="2" presStyleCnt="5"/>
      <dgm:spPr/>
    </dgm:pt>
    <dgm:pt modelId="{4B4EA6C6-5156-B747-B2AD-FDBDFD8904D4}" type="pres">
      <dgm:prSet presAssocID="{D3E40F25-56DE-4159-8107-61EB5891FEF7}" presName="sibTransNodeRect" presStyleLbl="alignNode1" presStyleIdx="2" presStyleCnt="5">
        <dgm:presLayoutVars>
          <dgm:chMax val="0"/>
          <dgm:bulletEnabled val="1"/>
        </dgm:presLayoutVars>
      </dgm:prSet>
      <dgm:spPr/>
    </dgm:pt>
    <dgm:pt modelId="{3931262C-8852-DC41-9604-D265F44AF07A}" type="pres">
      <dgm:prSet presAssocID="{44BC0A8D-B051-4B43-B849-208C485B062C}" presName="nodeRect" presStyleLbl="alignNode1" presStyleIdx="2" presStyleCnt="5">
        <dgm:presLayoutVars>
          <dgm:bulletEnabled val="1"/>
        </dgm:presLayoutVars>
      </dgm:prSet>
      <dgm:spPr/>
    </dgm:pt>
    <dgm:pt modelId="{F8D5C85F-BC4E-F14B-A7A9-C14ED48E8093}" type="pres">
      <dgm:prSet presAssocID="{D3E40F25-56DE-4159-8107-61EB5891FEF7}" presName="sibTrans" presStyleCnt="0"/>
      <dgm:spPr/>
    </dgm:pt>
    <dgm:pt modelId="{9C7720A2-45F9-2142-AF03-577BE1E4435C}" type="pres">
      <dgm:prSet presAssocID="{BA1F7CF1-8E32-4D78-B426-FD981E885EF9}" presName="compositeNode" presStyleCnt="0">
        <dgm:presLayoutVars>
          <dgm:bulletEnabled val="1"/>
        </dgm:presLayoutVars>
      </dgm:prSet>
      <dgm:spPr/>
    </dgm:pt>
    <dgm:pt modelId="{94248755-1DB6-9D41-86D4-9B586F272327}" type="pres">
      <dgm:prSet presAssocID="{BA1F7CF1-8E32-4D78-B426-FD981E885EF9}" presName="bgRect" presStyleLbl="alignNode1" presStyleIdx="3" presStyleCnt="5"/>
      <dgm:spPr/>
    </dgm:pt>
    <dgm:pt modelId="{E8D5E560-40B2-FD42-9436-25841EBF0661}" type="pres">
      <dgm:prSet presAssocID="{09682C1C-8499-4E26-B4F8-E7B37593E77C}" presName="sibTransNodeRect" presStyleLbl="alignNode1" presStyleIdx="3" presStyleCnt="5">
        <dgm:presLayoutVars>
          <dgm:chMax val="0"/>
          <dgm:bulletEnabled val="1"/>
        </dgm:presLayoutVars>
      </dgm:prSet>
      <dgm:spPr/>
    </dgm:pt>
    <dgm:pt modelId="{EB51B449-695D-1D46-AC41-6BC4BA86EC1F}" type="pres">
      <dgm:prSet presAssocID="{BA1F7CF1-8E32-4D78-B426-FD981E885EF9}" presName="nodeRect" presStyleLbl="alignNode1" presStyleIdx="3" presStyleCnt="5">
        <dgm:presLayoutVars>
          <dgm:bulletEnabled val="1"/>
        </dgm:presLayoutVars>
      </dgm:prSet>
      <dgm:spPr/>
    </dgm:pt>
    <dgm:pt modelId="{664FF102-A8B4-2E40-999B-9DA451AE6A84}" type="pres">
      <dgm:prSet presAssocID="{09682C1C-8499-4E26-B4F8-E7B37593E77C}" presName="sibTrans" presStyleCnt="0"/>
      <dgm:spPr/>
    </dgm:pt>
    <dgm:pt modelId="{94BF47BE-0F2F-CD40-B50B-E38C82E5D60E}" type="pres">
      <dgm:prSet presAssocID="{F6A9C03B-2687-4E89-B590-DAC0808F6042}" presName="compositeNode" presStyleCnt="0">
        <dgm:presLayoutVars>
          <dgm:bulletEnabled val="1"/>
        </dgm:presLayoutVars>
      </dgm:prSet>
      <dgm:spPr/>
    </dgm:pt>
    <dgm:pt modelId="{1C9B8019-41C6-D745-B0B0-3B8697F18204}" type="pres">
      <dgm:prSet presAssocID="{F6A9C03B-2687-4E89-B590-DAC0808F6042}" presName="bgRect" presStyleLbl="alignNode1" presStyleIdx="4" presStyleCnt="5"/>
      <dgm:spPr/>
    </dgm:pt>
    <dgm:pt modelId="{74358A07-A5D6-8F41-B978-46EE40177B8E}" type="pres">
      <dgm:prSet presAssocID="{921CAC45-A2F5-4A6F-991B-FB30D4E79298}" presName="sibTransNodeRect" presStyleLbl="alignNode1" presStyleIdx="4" presStyleCnt="5">
        <dgm:presLayoutVars>
          <dgm:chMax val="0"/>
          <dgm:bulletEnabled val="1"/>
        </dgm:presLayoutVars>
      </dgm:prSet>
      <dgm:spPr/>
    </dgm:pt>
    <dgm:pt modelId="{3FB2495D-BBB8-624E-A149-987270F01FE8}" type="pres">
      <dgm:prSet presAssocID="{F6A9C03B-2687-4E89-B590-DAC0808F6042}" presName="nodeRect" presStyleLbl="alignNode1" presStyleIdx="4" presStyleCnt="5">
        <dgm:presLayoutVars>
          <dgm:bulletEnabled val="1"/>
        </dgm:presLayoutVars>
      </dgm:prSet>
      <dgm:spPr/>
    </dgm:pt>
  </dgm:ptLst>
  <dgm:cxnLst>
    <dgm:cxn modelId="{56222101-C934-2244-BBA6-2E96E51047DA}" type="presOf" srcId="{F6A9C03B-2687-4E89-B590-DAC0808F6042}" destId="{3FB2495D-BBB8-624E-A149-987270F01FE8}" srcOrd="1" destOrd="0" presId="urn:microsoft.com/office/officeart/2016/7/layout/LinearBlockProcessNumbered"/>
    <dgm:cxn modelId="{06FEBC22-C526-4B2D-80F8-57510F80BB49}" srcId="{92EA9321-985C-4A42-A4EC-1FDD5F23853B}" destId="{BA1F7CF1-8E32-4D78-B426-FD981E885EF9}" srcOrd="3" destOrd="0" parTransId="{91268911-08DA-44F8-A7F6-6F1C947AF4DB}" sibTransId="{09682C1C-8499-4E26-B4F8-E7B37593E77C}"/>
    <dgm:cxn modelId="{519D1233-653B-C241-83E1-E4CCA18D5B93}" type="presOf" srcId="{B077FF76-1F4D-426F-97E2-B065E3A1F250}" destId="{ECFDCFFA-D2FA-F74B-A073-61DBAF7741CA}" srcOrd="0" destOrd="0" presId="urn:microsoft.com/office/officeart/2016/7/layout/LinearBlockProcessNumbered"/>
    <dgm:cxn modelId="{6A19023E-A405-EB48-B22A-CBDA7743D3A6}" type="presOf" srcId="{B077FF76-1F4D-426F-97E2-B065E3A1F250}" destId="{19258CF7-AE1B-4245-B2D2-8629004FCBEF}" srcOrd="1" destOrd="0" presId="urn:microsoft.com/office/officeart/2016/7/layout/LinearBlockProcessNumbered"/>
    <dgm:cxn modelId="{1FD13055-8136-47C8-AB1F-C5E68CF6EF72}" srcId="{92EA9321-985C-4A42-A4EC-1FDD5F23853B}" destId="{9C1EDE82-FC4B-4819-9CEA-6184AECDD5C4}" srcOrd="0" destOrd="0" parTransId="{38306B38-C1DF-4A53-8509-C8EA32FB6DE7}" sibTransId="{3565678E-212F-4A72-B9EA-E4CE2EF8FBCB}"/>
    <dgm:cxn modelId="{872E0258-CB7F-274B-8D25-94370703CE99}" type="presOf" srcId="{44BC0A8D-B051-4B43-B849-208C485B062C}" destId="{3931262C-8852-DC41-9604-D265F44AF07A}" srcOrd="1" destOrd="0" presId="urn:microsoft.com/office/officeart/2016/7/layout/LinearBlockProcessNumbered"/>
    <dgm:cxn modelId="{09C6355C-FFEE-40E5-BE89-29DAF8D4341E}" srcId="{92EA9321-985C-4A42-A4EC-1FDD5F23853B}" destId="{44BC0A8D-B051-4B43-B849-208C485B062C}" srcOrd="2" destOrd="0" parTransId="{CFAA2D5E-7579-4A0D-88DF-20FE771B8547}" sibTransId="{D3E40F25-56DE-4159-8107-61EB5891FEF7}"/>
    <dgm:cxn modelId="{E22D816D-742D-4B45-84D9-55FD1E6719E9}" type="presOf" srcId="{BA1F7CF1-8E32-4D78-B426-FD981E885EF9}" destId="{EB51B449-695D-1D46-AC41-6BC4BA86EC1F}" srcOrd="1" destOrd="0" presId="urn:microsoft.com/office/officeart/2016/7/layout/LinearBlockProcessNumbered"/>
    <dgm:cxn modelId="{FFEC6176-A5AA-194C-946B-F8158F2E1B98}" type="presOf" srcId="{921CAC45-A2F5-4A6F-991B-FB30D4E79298}" destId="{74358A07-A5D6-8F41-B978-46EE40177B8E}" srcOrd="0" destOrd="0" presId="urn:microsoft.com/office/officeart/2016/7/layout/LinearBlockProcessNumbered"/>
    <dgm:cxn modelId="{BF7D827D-CB7B-CF44-95C4-455B3F15967A}" type="presOf" srcId="{72706728-B2BC-4A15-A059-FF1CF8F464E2}" destId="{6E5D05EB-CE0D-714C-B7AA-F9F42046CBFE}" srcOrd="0" destOrd="0" presId="urn:microsoft.com/office/officeart/2016/7/layout/LinearBlockProcessNumbered"/>
    <dgm:cxn modelId="{78D16390-0800-4972-B6AD-90D274BBC702}" srcId="{92EA9321-985C-4A42-A4EC-1FDD5F23853B}" destId="{F6A9C03B-2687-4E89-B590-DAC0808F6042}" srcOrd="4" destOrd="0" parTransId="{033AD83C-0BBC-4890-9374-038A1B429CEF}" sibTransId="{921CAC45-A2F5-4A6F-991B-FB30D4E79298}"/>
    <dgm:cxn modelId="{CDD9319F-ED77-A448-90A1-D186D9CEC82E}" type="presOf" srcId="{9C1EDE82-FC4B-4819-9CEA-6184AECDD5C4}" destId="{11AFFEA9-1A25-E34D-A9AC-3361CFA89E16}" srcOrd="1" destOrd="0" presId="urn:microsoft.com/office/officeart/2016/7/layout/LinearBlockProcessNumbered"/>
    <dgm:cxn modelId="{7A514AA2-49F0-1848-9F1E-0B5B933E2B22}" type="presOf" srcId="{09682C1C-8499-4E26-B4F8-E7B37593E77C}" destId="{E8D5E560-40B2-FD42-9436-25841EBF0661}" srcOrd="0" destOrd="0" presId="urn:microsoft.com/office/officeart/2016/7/layout/LinearBlockProcessNumbered"/>
    <dgm:cxn modelId="{6832F8A8-D6AF-8042-AC43-1462E15267B8}" type="presOf" srcId="{F6A9C03B-2687-4E89-B590-DAC0808F6042}" destId="{1C9B8019-41C6-D745-B0B0-3B8697F18204}" srcOrd="0" destOrd="0" presId="urn:microsoft.com/office/officeart/2016/7/layout/LinearBlockProcessNumbered"/>
    <dgm:cxn modelId="{D94FFAB0-9CA1-6342-A894-0A2F43136073}" type="presOf" srcId="{D3E40F25-56DE-4159-8107-61EB5891FEF7}" destId="{4B4EA6C6-5156-B747-B2AD-FDBDFD8904D4}" srcOrd="0" destOrd="0" presId="urn:microsoft.com/office/officeart/2016/7/layout/LinearBlockProcessNumbered"/>
    <dgm:cxn modelId="{948A50C3-1308-5046-B409-F10F05E0409E}" type="presOf" srcId="{3565678E-212F-4A72-B9EA-E4CE2EF8FBCB}" destId="{3E0AB84B-8689-CB48-89D5-E8BBB3417AD7}" srcOrd="0" destOrd="0" presId="urn:microsoft.com/office/officeart/2016/7/layout/LinearBlockProcessNumbered"/>
    <dgm:cxn modelId="{C4F456D1-52FD-EA48-9A38-A2E538816B10}" type="presOf" srcId="{BA1F7CF1-8E32-4D78-B426-FD981E885EF9}" destId="{94248755-1DB6-9D41-86D4-9B586F272327}" srcOrd="0" destOrd="0" presId="urn:microsoft.com/office/officeart/2016/7/layout/LinearBlockProcessNumbered"/>
    <dgm:cxn modelId="{492CEAD9-A6E2-4DF3-BEF3-2714EC88A076}" srcId="{92EA9321-985C-4A42-A4EC-1FDD5F23853B}" destId="{B077FF76-1F4D-426F-97E2-B065E3A1F250}" srcOrd="1" destOrd="0" parTransId="{9A88007E-0115-4D36-B310-6B3236127437}" sibTransId="{72706728-B2BC-4A15-A059-FF1CF8F464E2}"/>
    <dgm:cxn modelId="{C3F2E9E2-7265-3448-9A03-310BF69F0186}" type="presOf" srcId="{92EA9321-985C-4A42-A4EC-1FDD5F23853B}" destId="{2996F4FE-34AF-CE4E-9FCE-5DAD06881F93}" srcOrd="0" destOrd="0" presId="urn:microsoft.com/office/officeart/2016/7/layout/LinearBlockProcessNumbered"/>
    <dgm:cxn modelId="{F10C3DFB-E718-414D-88DB-F2301427854F}" type="presOf" srcId="{44BC0A8D-B051-4B43-B849-208C485B062C}" destId="{AB85008D-4BC4-3C44-BEEA-6ED6BD753170}" srcOrd="0" destOrd="0" presId="urn:microsoft.com/office/officeart/2016/7/layout/LinearBlockProcessNumbered"/>
    <dgm:cxn modelId="{8C2319FD-6064-694F-918F-8501EA7BE3AD}" type="presOf" srcId="{9C1EDE82-FC4B-4819-9CEA-6184AECDD5C4}" destId="{9C1F19FB-F829-B64B-8E24-560510EEA36A}" srcOrd="0" destOrd="0" presId="urn:microsoft.com/office/officeart/2016/7/layout/LinearBlockProcessNumbered"/>
    <dgm:cxn modelId="{DB8DB18B-DD31-9D42-A1B6-76920EB0C0A6}" type="presParOf" srcId="{2996F4FE-34AF-CE4E-9FCE-5DAD06881F93}" destId="{F280A346-FC2B-2E43-8386-BA087938CFD3}" srcOrd="0" destOrd="0" presId="urn:microsoft.com/office/officeart/2016/7/layout/LinearBlockProcessNumbered"/>
    <dgm:cxn modelId="{9137E22A-E9C8-534D-873F-790B08C57E32}" type="presParOf" srcId="{F280A346-FC2B-2E43-8386-BA087938CFD3}" destId="{9C1F19FB-F829-B64B-8E24-560510EEA36A}" srcOrd="0" destOrd="0" presId="urn:microsoft.com/office/officeart/2016/7/layout/LinearBlockProcessNumbered"/>
    <dgm:cxn modelId="{49F5E29F-D8DA-E84C-A7D4-AA3B91275B15}" type="presParOf" srcId="{F280A346-FC2B-2E43-8386-BA087938CFD3}" destId="{3E0AB84B-8689-CB48-89D5-E8BBB3417AD7}" srcOrd="1" destOrd="0" presId="urn:microsoft.com/office/officeart/2016/7/layout/LinearBlockProcessNumbered"/>
    <dgm:cxn modelId="{B794CBF3-FCA6-F645-B2A7-795CEF29BA6C}" type="presParOf" srcId="{F280A346-FC2B-2E43-8386-BA087938CFD3}" destId="{11AFFEA9-1A25-E34D-A9AC-3361CFA89E16}" srcOrd="2" destOrd="0" presId="urn:microsoft.com/office/officeart/2016/7/layout/LinearBlockProcessNumbered"/>
    <dgm:cxn modelId="{637F9831-F5A5-1E43-8B0B-163AC8C1D0AC}" type="presParOf" srcId="{2996F4FE-34AF-CE4E-9FCE-5DAD06881F93}" destId="{3209CB66-96FB-974E-B681-DD356C906D7F}" srcOrd="1" destOrd="0" presId="urn:microsoft.com/office/officeart/2016/7/layout/LinearBlockProcessNumbered"/>
    <dgm:cxn modelId="{81E9F2AE-A6C1-D049-805A-34C888605027}" type="presParOf" srcId="{2996F4FE-34AF-CE4E-9FCE-5DAD06881F93}" destId="{3BD17A87-057A-7346-9963-5A168CE3E7E1}" srcOrd="2" destOrd="0" presId="urn:microsoft.com/office/officeart/2016/7/layout/LinearBlockProcessNumbered"/>
    <dgm:cxn modelId="{FCC6F4D9-0DCA-9042-AB58-470722BB77EA}" type="presParOf" srcId="{3BD17A87-057A-7346-9963-5A168CE3E7E1}" destId="{ECFDCFFA-D2FA-F74B-A073-61DBAF7741CA}" srcOrd="0" destOrd="0" presId="urn:microsoft.com/office/officeart/2016/7/layout/LinearBlockProcessNumbered"/>
    <dgm:cxn modelId="{88E3452F-DB65-B946-B7FB-12DA4D0AC8DB}" type="presParOf" srcId="{3BD17A87-057A-7346-9963-5A168CE3E7E1}" destId="{6E5D05EB-CE0D-714C-B7AA-F9F42046CBFE}" srcOrd="1" destOrd="0" presId="urn:microsoft.com/office/officeart/2016/7/layout/LinearBlockProcessNumbered"/>
    <dgm:cxn modelId="{26488B3B-6B72-A24F-9CC1-B7F1B75B69B4}" type="presParOf" srcId="{3BD17A87-057A-7346-9963-5A168CE3E7E1}" destId="{19258CF7-AE1B-4245-B2D2-8629004FCBEF}" srcOrd="2" destOrd="0" presId="urn:microsoft.com/office/officeart/2016/7/layout/LinearBlockProcessNumbered"/>
    <dgm:cxn modelId="{20593A26-E4FE-6348-9867-9FDD245B8B0C}" type="presParOf" srcId="{2996F4FE-34AF-CE4E-9FCE-5DAD06881F93}" destId="{707CC213-B2D6-8448-A03C-33B56E5EBF25}" srcOrd="3" destOrd="0" presId="urn:microsoft.com/office/officeart/2016/7/layout/LinearBlockProcessNumbered"/>
    <dgm:cxn modelId="{6D71D05E-A994-A541-9733-C3500DCEC23B}" type="presParOf" srcId="{2996F4FE-34AF-CE4E-9FCE-5DAD06881F93}" destId="{B3C30157-6B37-B843-A740-05337D5A2985}" srcOrd="4" destOrd="0" presId="urn:microsoft.com/office/officeart/2016/7/layout/LinearBlockProcessNumbered"/>
    <dgm:cxn modelId="{94E8C211-D25C-AA45-916E-01A239E40B4A}" type="presParOf" srcId="{B3C30157-6B37-B843-A740-05337D5A2985}" destId="{AB85008D-4BC4-3C44-BEEA-6ED6BD753170}" srcOrd="0" destOrd="0" presId="urn:microsoft.com/office/officeart/2016/7/layout/LinearBlockProcessNumbered"/>
    <dgm:cxn modelId="{DFE78706-FE86-0C4A-ACBC-DAB22D8924FF}" type="presParOf" srcId="{B3C30157-6B37-B843-A740-05337D5A2985}" destId="{4B4EA6C6-5156-B747-B2AD-FDBDFD8904D4}" srcOrd="1" destOrd="0" presId="urn:microsoft.com/office/officeart/2016/7/layout/LinearBlockProcessNumbered"/>
    <dgm:cxn modelId="{DC286659-C722-3F4E-9CC3-D36AC025E7B6}" type="presParOf" srcId="{B3C30157-6B37-B843-A740-05337D5A2985}" destId="{3931262C-8852-DC41-9604-D265F44AF07A}" srcOrd="2" destOrd="0" presId="urn:microsoft.com/office/officeart/2016/7/layout/LinearBlockProcessNumbered"/>
    <dgm:cxn modelId="{92135D94-7E02-EE4C-9B91-6E072AA2CB72}" type="presParOf" srcId="{2996F4FE-34AF-CE4E-9FCE-5DAD06881F93}" destId="{F8D5C85F-BC4E-F14B-A7A9-C14ED48E8093}" srcOrd="5" destOrd="0" presId="urn:microsoft.com/office/officeart/2016/7/layout/LinearBlockProcessNumbered"/>
    <dgm:cxn modelId="{3691A358-455A-2E41-B1A4-4D78F1413B39}" type="presParOf" srcId="{2996F4FE-34AF-CE4E-9FCE-5DAD06881F93}" destId="{9C7720A2-45F9-2142-AF03-577BE1E4435C}" srcOrd="6" destOrd="0" presId="urn:microsoft.com/office/officeart/2016/7/layout/LinearBlockProcessNumbered"/>
    <dgm:cxn modelId="{A102C5FD-C262-B349-842D-0CFBEE65956D}" type="presParOf" srcId="{9C7720A2-45F9-2142-AF03-577BE1E4435C}" destId="{94248755-1DB6-9D41-86D4-9B586F272327}" srcOrd="0" destOrd="0" presId="urn:microsoft.com/office/officeart/2016/7/layout/LinearBlockProcessNumbered"/>
    <dgm:cxn modelId="{2D70AB81-4CC3-CE4F-A6DB-B2993ACFAAD5}" type="presParOf" srcId="{9C7720A2-45F9-2142-AF03-577BE1E4435C}" destId="{E8D5E560-40B2-FD42-9436-25841EBF0661}" srcOrd="1" destOrd="0" presId="urn:microsoft.com/office/officeart/2016/7/layout/LinearBlockProcessNumbered"/>
    <dgm:cxn modelId="{0B2A70E4-87D3-6E4D-BF93-12EEE1FF6DAC}" type="presParOf" srcId="{9C7720A2-45F9-2142-AF03-577BE1E4435C}" destId="{EB51B449-695D-1D46-AC41-6BC4BA86EC1F}" srcOrd="2" destOrd="0" presId="urn:microsoft.com/office/officeart/2016/7/layout/LinearBlockProcessNumbered"/>
    <dgm:cxn modelId="{35B26FDB-6C0C-134D-A056-D41753E5FC54}" type="presParOf" srcId="{2996F4FE-34AF-CE4E-9FCE-5DAD06881F93}" destId="{664FF102-A8B4-2E40-999B-9DA451AE6A84}" srcOrd="7" destOrd="0" presId="urn:microsoft.com/office/officeart/2016/7/layout/LinearBlockProcessNumbered"/>
    <dgm:cxn modelId="{8993C883-5527-954F-8C8E-9BBA6B0ABB9E}" type="presParOf" srcId="{2996F4FE-34AF-CE4E-9FCE-5DAD06881F93}" destId="{94BF47BE-0F2F-CD40-B50B-E38C82E5D60E}" srcOrd="8" destOrd="0" presId="urn:microsoft.com/office/officeart/2016/7/layout/LinearBlockProcessNumbered"/>
    <dgm:cxn modelId="{17237AB4-6067-3340-80EE-921009BD0280}" type="presParOf" srcId="{94BF47BE-0F2F-CD40-B50B-E38C82E5D60E}" destId="{1C9B8019-41C6-D745-B0B0-3B8697F18204}" srcOrd="0" destOrd="0" presId="urn:microsoft.com/office/officeart/2016/7/layout/LinearBlockProcessNumbered"/>
    <dgm:cxn modelId="{0FA4A409-AFC5-6144-8CA9-9FB909C58FF8}" type="presParOf" srcId="{94BF47BE-0F2F-CD40-B50B-E38C82E5D60E}" destId="{74358A07-A5D6-8F41-B978-46EE40177B8E}" srcOrd="1" destOrd="0" presId="urn:microsoft.com/office/officeart/2016/7/layout/LinearBlockProcessNumbered"/>
    <dgm:cxn modelId="{166AA34A-6629-A74F-8CB6-55D49690AA1B}" type="presParOf" srcId="{94BF47BE-0F2F-CD40-B50B-E38C82E5D60E}" destId="{3FB2495D-BBB8-624E-A149-987270F01FE8}"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C42D92-2B37-4FD2-AC3F-9026AA7217B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87027FA-8DE0-446E-B6ED-B0D95C4762A5}">
      <dgm:prSet/>
      <dgm:spPr/>
      <dgm:t>
        <a:bodyPr/>
        <a:lstStyle/>
        <a:p>
          <a:pPr>
            <a:defRPr cap="all"/>
          </a:pPr>
          <a:r>
            <a:rPr lang="en-US" dirty="0" err="1"/>
            <a:t>本地</a:t>
          </a:r>
          <a:r>
            <a:rPr lang="zh-CN" dirty="0"/>
            <a:t> </a:t>
          </a:r>
          <a:r>
            <a:rPr lang="en-US" dirty="0"/>
            <a:t>maven</a:t>
          </a:r>
          <a:r>
            <a:rPr lang="zh-CN" dirty="0"/>
            <a:t> 执行</a:t>
          </a:r>
          <a:endParaRPr lang="en-US" dirty="0"/>
        </a:p>
      </dgm:t>
    </dgm:pt>
    <dgm:pt modelId="{C9B80979-FC62-4CC4-B0F9-5293BF920FD2}" type="parTrans" cxnId="{7EB5FED2-9778-45D1-A6AA-46EEB4E734CF}">
      <dgm:prSet/>
      <dgm:spPr/>
      <dgm:t>
        <a:bodyPr/>
        <a:lstStyle/>
        <a:p>
          <a:endParaRPr lang="en-US"/>
        </a:p>
      </dgm:t>
    </dgm:pt>
    <dgm:pt modelId="{753B575E-8B3E-4ABE-87D6-CDDA23C495A3}" type="sibTrans" cxnId="{7EB5FED2-9778-45D1-A6AA-46EEB4E734CF}">
      <dgm:prSet/>
      <dgm:spPr/>
      <dgm:t>
        <a:bodyPr/>
        <a:lstStyle/>
        <a:p>
          <a:endParaRPr lang="en-US"/>
        </a:p>
      </dgm:t>
    </dgm:pt>
    <dgm:pt modelId="{47E8F40B-A8B4-4A14-849E-1B9D8F86128C}">
      <dgm:prSet/>
      <dgm:spPr/>
      <dgm:t>
        <a:bodyPr/>
        <a:lstStyle/>
        <a:p>
          <a:pPr>
            <a:defRPr cap="all"/>
          </a:pPr>
          <a:r>
            <a:rPr lang="zh-CN" altLang="en-US" dirty="0"/>
            <a:t>代码</a:t>
          </a:r>
          <a:r>
            <a:rPr lang="en-US" altLang="zh-CN" dirty="0"/>
            <a:t>merge</a:t>
          </a:r>
          <a:r>
            <a:rPr lang="zh-CN" altLang="en-US" dirty="0"/>
            <a:t>前自动</a:t>
          </a:r>
          <a:r>
            <a:rPr lang="zh-CN" dirty="0"/>
            <a:t>执行</a:t>
          </a:r>
          <a:endParaRPr lang="en-US" dirty="0"/>
        </a:p>
      </dgm:t>
    </dgm:pt>
    <dgm:pt modelId="{6EBD3B42-239E-452B-8CB2-3D67062A884E}" type="parTrans" cxnId="{394D59DE-2C4A-417E-8762-BFC61D96455E}">
      <dgm:prSet/>
      <dgm:spPr/>
      <dgm:t>
        <a:bodyPr/>
        <a:lstStyle/>
        <a:p>
          <a:endParaRPr lang="en-US"/>
        </a:p>
      </dgm:t>
    </dgm:pt>
    <dgm:pt modelId="{4FFABA7A-0B6E-4292-8A9F-C5D53CCF8C28}" type="sibTrans" cxnId="{394D59DE-2C4A-417E-8762-BFC61D96455E}">
      <dgm:prSet/>
      <dgm:spPr/>
      <dgm:t>
        <a:bodyPr/>
        <a:lstStyle/>
        <a:p>
          <a:endParaRPr lang="en-US"/>
        </a:p>
      </dgm:t>
    </dgm:pt>
    <dgm:pt modelId="{4EAEA4AB-5194-405E-AB4E-E54D7E7D7DD1}" type="pres">
      <dgm:prSet presAssocID="{0BC42D92-2B37-4FD2-AC3F-9026AA7217BE}" presName="root" presStyleCnt="0">
        <dgm:presLayoutVars>
          <dgm:dir/>
          <dgm:resizeHandles val="exact"/>
        </dgm:presLayoutVars>
      </dgm:prSet>
      <dgm:spPr/>
    </dgm:pt>
    <dgm:pt modelId="{C5AA2823-5556-4B08-AFF3-9DE93B4AE78F}" type="pres">
      <dgm:prSet presAssocID="{687027FA-8DE0-446E-B6ED-B0D95C4762A5}" presName="compNode" presStyleCnt="0"/>
      <dgm:spPr/>
    </dgm:pt>
    <dgm:pt modelId="{E9758ED9-7BA9-4A29-B18B-5E6D4EA1DCEA}" type="pres">
      <dgm:prSet presAssocID="{687027FA-8DE0-446E-B6ED-B0D95C4762A5}" presName="iconBgRect" presStyleLbl="bgShp" presStyleIdx="0" presStyleCnt="2"/>
      <dgm:spPr/>
    </dgm:pt>
    <dgm:pt modelId="{78805AD0-5ADE-47B8-81B2-8EDC0088FA8F}" type="pres">
      <dgm:prSet presAssocID="{687027FA-8DE0-446E-B6ED-B0D95C4762A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81145FC8-5EFF-4D28-BCB1-CA5FC0AF8BED}" type="pres">
      <dgm:prSet presAssocID="{687027FA-8DE0-446E-B6ED-B0D95C4762A5}" presName="spaceRect" presStyleCnt="0"/>
      <dgm:spPr/>
    </dgm:pt>
    <dgm:pt modelId="{F3C77F8B-151B-4F12-830A-933AFDC39A0C}" type="pres">
      <dgm:prSet presAssocID="{687027FA-8DE0-446E-B6ED-B0D95C4762A5}" presName="textRect" presStyleLbl="revTx" presStyleIdx="0" presStyleCnt="2">
        <dgm:presLayoutVars>
          <dgm:chMax val="1"/>
          <dgm:chPref val="1"/>
        </dgm:presLayoutVars>
      </dgm:prSet>
      <dgm:spPr/>
    </dgm:pt>
    <dgm:pt modelId="{CEA04ED7-94B1-4211-B1F4-C22847F80F04}" type="pres">
      <dgm:prSet presAssocID="{753B575E-8B3E-4ABE-87D6-CDDA23C495A3}" presName="sibTrans" presStyleCnt="0"/>
      <dgm:spPr/>
    </dgm:pt>
    <dgm:pt modelId="{888CC2BE-D11B-41CE-BBD0-883737E7EF35}" type="pres">
      <dgm:prSet presAssocID="{47E8F40B-A8B4-4A14-849E-1B9D8F86128C}" presName="compNode" presStyleCnt="0"/>
      <dgm:spPr/>
    </dgm:pt>
    <dgm:pt modelId="{1778EB98-9493-4E56-8518-F6CD681B8ECA}" type="pres">
      <dgm:prSet presAssocID="{47E8F40B-A8B4-4A14-849E-1B9D8F86128C}" presName="iconBgRect" presStyleLbl="bgShp" presStyleIdx="1" presStyleCnt="2"/>
      <dgm:spPr/>
    </dgm:pt>
    <dgm:pt modelId="{F367E425-C9CA-4B96-AFE4-C779A7925D66}" type="pres">
      <dgm:prSet presAssocID="{47E8F40B-A8B4-4A14-849E-1B9D8F86128C}" presName="iconRect" presStyleLbl="node1" presStyleIdx="1" presStyleCnt="2"/>
      <dgm:spPr>
        <a:noFill/>
        <a:ln>
          <a:noFill/>
        </a:ln>
      </dgm:spPr>
    </dgm:pt>
    <dgm:pt modelId="{E6F98821-3123-4E44-B24F-C5374348BE74}" type="pres">
      <dgm:prSet presAssocID="{47E8F40B-A8B4-4A14-849E-1B9D8F86128C}" presName="spaceRect" presStyleCnt="0"/>
      <dgm:spPr/>
    </dgm:pt>
    <dgm:pt modelId="{9B0CBDC3-764E-4785-B11D-6091B804E43A}" type="pres">
      <dgm:prSet presAssocID="{47E8F40B-A8B4-4A14-849E-1B9D8F86128C}" presName="textRect" presStyleLbl="revTx" presStyleIdx="1" presStyleCnt="2">
        <dgm:presLayoutVars>
          <dgm:chMax val="1"/>
          <dgm:chPref val="1"/>
        </dgm:presLayoutVars>
      </dgm:prSet>
      <dgm:spPr/>
    </dgm:pt>
  </dgm:ptLst>
  <dgm:cxnLst>
    <dgm:cxn modelId="{34FFB650-EE4C-4E96-8A6F-982FE8BE7611}" type="presOf" srcId="{0BC42D92-2B37-4FD2-AC3F-9026AA7217BE}" destId="{4EAEA4AB-5194-405E-AB4E-E54D7E7D7DD1}" srcOrd="0" destOrd="0" presId="urn:microsoft.com/office/officeart/2018/5/layout/IconCircleLabelList"/>
    <dgm:cxn modelId="{E6E2158E-5333-446F-AC38-9C8991150A22}" type="presOf" srcId="{687027FA-8DE0-446E-B6ED-B0D95C4762A5}" destId="{F3C77F8B-151B-4F12-830A-933AFDC39A0C}" srcOrd="0" destOrd="0" presId="urn:microsoft.com/office/officeart/2018/5/layout/IconCircleLabelList"/>
    <dgm:cxn modelId="{19B1CA97-02D4-4D23-8FB8-41D68BACB1DB}" type="presOf" srcId="{47E8F40B-A8B4-4A14-849E-1B9D8F86128C}" destId="{9B0CBDC3-764E-4785-B11D-6091B804E43A}" srcOrd="0" destOrd="0" presId="urn:microsoft.com/office/officeart/2018/5/layout/IconCircleLabelList"/>
    <dgm:cxn modelId="{7EB5FED2-9778-45D1-A6AA-46EEB4E734CF}" srcId="{0BC42D92-2B37-4FD2-AC3F-9026AA7217BE}" destId="{687027FA-8DE0-446E-B6ED-B0D95C4762A5}" srcOrd="0" destOrd="0" parTransId="{C9B80979-FC62-4CC4-B0F9-5293BF920FD2}" sibTransId="{753B575E-8B3E-4ABE-87D6-CDDA23C495A3}"/>
    <dgm:cxn modelId="{394D59DE-2C4A-417E-8762-BFC61D96455E}" srcId="{0BC42D92-2B37-4FD2-AC3F-9026AA7217BE}" destId="{47E8F40B-A8B4-4A14-849E-1B9D8F86128C}" srcOrd="1" destOrd="0" parTransId="{6EBD3B42-239E-452B-8CB2-3D67062A884E}" sibTransId="{4FFABA7A-0B6E-4292-8A9F-C5D53CCF8C28}"/>
    <dgm:cxn modelId="{939CBC25-C77C-47AB-9CE0-5C9663DA1BD2}" type="presParOf" srcId="{4EAEA4AB-5194-405E-AB4E-E54D7E7D7DD1}" destId="{C5AA2823-5556-4B08-AFF3-9DE93B4AE78F}" srcOrd="0" destOrd="0" presId="urn:microsoft.com/office/officeart/2018/5/layout/IconCircleLabelList"/>
    <dgm:cxn modelId="{B6D527FE-F7F0-4ED8-B6E3-EB7F4C5B22E2}" type="presParOf" srcId="{C5AA2823-5556-4B08-AFF3-9DE93B4AE78F}" destId="{E9758ED9-7BA9-4A29-B18B-5E6D4EA1DCEA}" srcOrd="0" destOrd="0" presId="urn:microsoft.com/office/officeart/2018/5/layout/IconCircleLabelList"/>
    <dgm:cxn modelId="{36D9FF1C-9F0C-467B-A6D3-24053C596057}" type="presParOf" srcId="{C5AA2823-5556-4B08-AFF3-9DE93B4AE78F}" destId="{78805AD0-5ADE-47B8-81B2-8EDC0088FA8F}" srcOrd="1" destOrd="0" presId="urn:microsoft.com/office/officeart/2018/5/layout/IconCircleLabelList"/>
    <dgm:cxn modelId="{28C32742-8E3E-4778-AE23-71E82BCC76F8}" type="presParOf" srcId="{C5AA2823-5556-4B08-AFF3-9DE93B4AE78F}" destId="{81145FC8-5EFF-4D28-BCB1-CA5FC0AF8BED}" srcOrd="2" destOrd="0" presId="urn:microsoft.com/office/officeart/2018/5/layout/IconCircleLabelList"/>
    <dgm:cxn modelId="{DC5888E4-8CD7-4ED5-A584-D43C0CB41A4D}" type="presParOf" srcId="{C5AA2823-5556-4B08-AFF3-9DE93B4AE78F}" destId="{F3C77F8B-151B-4F12-830A-933AFDC39A0C}" srcOrd="3" destOrd="0" presId="urn:microsoft.com/office/officeart/2018/5/layout/IconCircleLabelList"/>
    <dgm:cxn modelId="{0FA64B1D-584D-4613-8BFE-5A118A88719A}" type="presParOf" srcId="{4EAEA4AB-5194-405E-AB4E-E54D7E7D7DD1}" destId="{CEA04ED7-94B1-4211-B1F4-C22847F80F04}" srcOrd="1" destOrd="0" presId="urn:microsoft.com/office/officeart/2018/5/layout/IconCircleLabelList"/>
    <dgm:cxn modelId="{A386118D-4C28-4ADF-AB5C-7802E907B607}" type="presParOf" srcId="{4EAEA4AB-5194-405E-AB4E-E54D7E7D7DD1}" destId="{888CC2BE-D11B-41CE-BBD0-883737E7EF35}" srcOrd="2" destOrd="0" presId="urn:microsoft.com/office/officeart/2018/5/layout/IconCircleLabelList"/>
    <dgm:cxn modelId="{63648AB6-10F9-4ED5-9E98-2A822E725373}" type="presParOf" srcId="{888CC2BE-D11B-41CE-BBD0-883737E7EF35}" destId="{1778EB98-9493-4E56-8518-F6CD681B8ECA}" srcOrd="0" destOrd="0" presId="urn:microsoft.com/office/officeart/2018/5/layout/IconCircleLabelList"/>
    <dgm:cxn modelId="{70582035-0A1E-482B-B4D7-7FBF1DAFFDEE}" type="presParOf" srcId="{888CC2BE-D11B-41CE-BBD0-883737E7EF35}" destId="{F367E425-C9CA-4B96-AFE4-C779A7925D66}" srcOrd="1" destOrd="0" presId="urn:microsoft.com/office/officeart/2018/5/layout/IconCircleLabelList"/>
    <dgm:cxn modelId="{97532E09-D29C-41E3-ABC5-6F248C834BCF}" type="presParOf" srcId="{888CC2BE-D11B-41CE-BBD0-883737E7EF35}" destId="{E6F98821-3123-4E44-B24F-C5374348BE74}" srcOrd="2" destOrd="0" presId="urn:microsoft.com/office/officeart/2018/5/layout/IconCircleLabelList"/>
    <dgm:cxn modelId="{59D16531-6638-4108-A8F5-4059BA76B6CF}" type="presParOf" srcId="{888CC2BE-D11B-41CE-BBD0-883737E7EF35}" destId="{9B0CBDC3-764E-4785-B11D-6091B804E43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B8F657-6549-449E-970A-590467A731FB}"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A588A97-EA68-4E69-91DE-7838EA4BD6AA}">
      <dgm:prSet/>
      <dgm:spPr/>
      <dgm:t>
        <a:bodyPr/>
        <a:lstStyle/>
        <a:p>
          <a:pPr>
            <a:defRPr cap="all"/>
          </a:pPr>
          <a:r>
            <a:rPr lang="en-US" b="1" i="1"/>
            <a:t>It’s integrated into the development cycle </a:t>
          </a:r>
          <a:endParaRPr lang="en-US"/>
        </a:p>
      </dgm:t>
    </dgm:pt>
    <dgm:pt modelId="{E2E71EAD-948B-4A47-B652-C3278EB0CD2B}" type="parTrans" cxnId="{80946FB4-B326-4704-AEE5-A0F49CC11EE3}">
      <dgm:prSet/>
      <dgm:spPr/>
      <dgm:t>
        <a:bodyPr/>
        <a:lstStyle/>
        <a:p>
          <a:endParaRPr lang="en-US"/>
        </a:p>
      </dgm:t>
    </dgm:pt>
    <dgm:pt modelId="{5075F352-4A1E-434C-ABB5-5F9C18C15C29}" type="sibTrans" cxnId="{80946FB4-B326-4704-AEE5-A0F49CC11EE3}">
      <dgm:prSet/>
      <dgm:spPr/>
      <dgm:t>
        <a:bodyPr/>
        <a:lstStyle/>
        <a:p>
          <a:endParaRPr lang="en-US"/>
        </a:p>
      </dgm:t>
    </dgm:pt>
    <dgm:pt modelId="{2854DD3E-FDB2-41A3-8C83-D390FC319757}">
      <dgm:prSet/>
      <dgm:spPr/>
      <dgm:t>
        <a:bodyPr/>
        <a:lstStyle/>
        <a:p>
          <a:pPr>
            <a:defRPr cap="all"/>
          </a:pPr>
          <a:r>
            <a:rPr lang="en-US" b="1" i="1"/>
            <a:t>It targets only the most important parts of your code base </a:t>
          </a:r>
          <a:endParaRPr lang="en-US"/>
        </a:p>
      </dgm:t>
    </dgm:pt>
    <dgm:pt modelId="{ECE127E1-81E1-49BD-B10A-A02515C92249}" type="parTrans" cxnId="{0247AEFB-9505-4A64-A38B-7E52299311C8}">
      <dgm:prSet/>
      <dgm:spPr/>
      <dgm:t>
        <a:bodyPr/>
        <a:lstStyle/>
        <a:p>
          <a:endParaRPr lang="en-US"/>
        </a:p>
      </dgm:t>
    </dgm:pt>
    <dgm:pt modelId="{437138D8-6876-4CD6-BB80-AF480785B370}" type="sibTrans" cxnId="{0247AEFB-9505-4A64-A38B-7E52299311C8}">
      <dgm:prSet/>
      <dgm:spPr/>
      <dgm:t>
        <a:bodyPr/>
        <a:lstStyle/>
        <a:p>
          <a:endParaRPr lang="en-US"/>
        </a:p>
      </dgm:t>
    </dgm:pt>
    <dgm:pt modelId="{34AEE8CA-87ED-4BB2-B870-88488980CF83}">
      <dgm:prSet/>
      <dgm:spPr/>
      <dgm:t>
        <a:bodyPr/>
        <a:lstStyle/>
        <a:p>
          <a:pPr>
            <a:defRPr cap="all"/>
          </a:pPr>
          <a:r>
            <a:rPr lang="en-US" b="1" i="1"/>
            <a:t>It provides maximum value with minimum maintenance costs </a:t>
          </a:r>
          <a:endParaRPr lang="en-US"/>
        </a:p>
      </dgm:t>
    </dgm:pt>
    <dgm:pt modelId="{A8501113-309A-42B9-AE7E-13C06D4C8E9C}" type="parTrans" cxnId="{969D6F5E-A75F-4F59-9582-0250EA25852C}">
      <dgm:prSet/>
      <dgm:spPr/>
      <dgm:t>
        <a:bodyPr/>
        <a:lstStyle/>
        <a:p>
          <a:endParaRPr lang="en-US"/>
        </a:p>
      </dgm:t>
    </dgm:pt>
    <dgm:pt modelId="{2958352E-FFA3-44EF-A34B-80113146E1E1}" type="sibTrans" cxnId="{969D6F5E-A75F-4F59-9582-0250EA25852C}">
      <dgm:prSet/>
      <dgm:spPr/>
      <dgm:t>
        <a:bodyPr/>
        <a:lstStyle/>
        <a:p>
          <a:endParaRPr lang="en-US"/>
        </a:p>
      </dgm:t>
    </dgm:pt>
    <dgm:pt modelId="{6FBFB238-1E8B-4B0A-8461-A7665C9C631D}" type="pres">
      <dgm:prSet presAssocID="{CFB8F657-6549-449E-970A-590467A731FB}" presName="root" presStyleCnt="0">
        <dgm:presLayoutVars>
          <dgm:dir/>
          <dgm:resizeHandles val="exact"/>
        </dgm:presLayoutVars>
      </dgm:prSet>
      <dgm:spPr/>
    </dgm:pt>
    <dgm:pt modelId="{C227C414-C943-4341-AEB5-E320FF17FC18}" type="pres">
      <dgm:prSet presAssocID="{6A588A97-EA68-4E69-91DE-7838EA4BD6AA}" presName="compNode" presStyleCnt="0"/>
      <dgm:spPr/>
    </dgm:pt>
    <dgm:pt modelId="{C3B82B8E-051A-4B64-A23D-BA9FE649A3D8}" type="pres">
      <dgm:prSet presAssocID="{6A588A97-EA68-4E69-91DE-7838EA4BD6AA}" presName="iconBgRect" presStyleLbl="bgShp" presStyleIdx="0" presStyleCnt="3"/>
      <dgm:spPr/>
    </dgm:pt>
    <dgm:pt modelId="{97CB376B-AB3D-4948-89E3-C34627933F9C}" type="pres">
      <dgm:prSet presAssocID="{6A588A97-EA68-4E69-91DE-7838EA4BD6A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eat"/>
        </a:ext>
      </dgm:extLst>
    </dgm:pt>
    <dgm:pt modelId="{3AA59C1D-8488-4A0E-8A63-9E1E5A5BE743}" type="pres">
      <dgm:prSet presAssocID="{6A588A97-EA68-4E69-91DE-7838EA4BD6AA}" presName="spaceRect" presStyleCnt="0"/>
      <dgm:spPr/>
    </dgm:pt>
    <dgm:pt modelId="{2E9E5445-15AC-4E17-9EC3-47D808BDD5F8}" type="pres">
      <dgm:prSet presAssocID="{6A588A97-EA68-4E69-91DE-7838EA4BD6AA}" presName="textRect" presStyleLbl="revTx" presStyleIdx="0" presStyleCnt="3">
        <dgm:presLayoutVars>
          <dgm:chMax val="1"/>
          <dgm:chPref val="1"/>
        </dgm:presLayoutVars>
      </dgm:prSet>
      <dgm:spPr/>
    </dgm:pt>
    <dgm:pt modelId="{48255630-0414-499E-B549-527F97AABF58}" type="pres">
      <dgm:prSet presAssocID="{5075F352-4A1E-434C-ABB5-5F9C18C15C29}" presName="sibTrans" presStyleCnt="0"/>
      <dgm:spPr/>
    </dgm:pt>
    <dgm:pt modelId="{AA105179-2E0B-4CC4-8FA5-08C95FFBBE3E}" type="pres">
      <dgm:prSet presAssocID="{2854DD3E-FDB2-41A3-8C83-D390FC319757}" presName="compNode" presStyleCnt="0"/>
      <dgm:spPr/>
    </dgm:pt>
    <dgm:pt modelId="{55127B3F-8EF3-4E74-A4C6-286F1F945C09}" type="pres">
      <dgm:prSet presAssocID="{2854DD3E-FDB2-41A3-8C83-D390FC319757}" presName="iconBgRect" presStyleLbl="bgShp" presStyleIdx="1" presStyleCnt="3"/>
      <dgm:spPr/>
    </dgm:pt>
    <dgm:pt modelId="{C5CC75DC-FC3E-45A8-83A9-5EEEEA620520}" type="pres">
      <dgm:prSet presAssocID="{2854DD3E-FDB2-41A3-8C83-D390FC31975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6B117C4D-D0B5-41CB-9F49-D6B31D78540C}" type="pres">
      <dgm:prSet presAssocID="{2854DD3E-FDB2-41A3-8C83-D390FC319757}" presName="spaceRect" presStyleCnt="0"/>
      <dgm:spPr/>
    </dgm:pt>
    <dgm:pt modelId="{A713BE1E-3A00-47E1-86A0-B8E1C7C958E8}" type="pres">
      <dgm:prSet presAssocID="{2854DD3E-FDB2-41A3-8C83-D390FC319757}" presName="textRect" presStyleLbl="revTx" presStyleIdx="1" presStyleCnt="3">
        <dgm:presLayoutVars>
          <dgm:chMax val="1"/>
          <dgm:chPref val="1"/>
        </dgm:presLayoutVars>
      </dgm:prSet>
      <dgm:spPr/>
    </dgm:pt>
    <dgm:pt modelId="{B5B6E1D9-A8EA-41F5-BA4F-3083362A85C7}" type="pres">
      <dgm:prSet presAssocID="{437138D8-6876-4CD6-BB80-AF480785B370}" presName="sibTrans" presStyleCnt="0"/>
      <dgm:spPr/>
    </dgm:pt>
    <dgm:pt modelId="{DC2C307A-DC79-418C-BEFF-A0BA3CC2E435}" type="pres">
      <dgm:prSet presAssocID="{34AEE8CA-87ED-4BB2-B870-88488980CF83}" presName="compNode" presStyleCnt="0"/>
      <dgm:spPr/>
    </dgm:pt>
    <dgm:pt modelId="{3369BEBE-725A-4C8B-926F-E49D3856101A}" type="pres">
      <dgm:prSet presAssocID="{34AEE8CA-87ED-4BB2-B870-88488980CF83}" presName="iconBgRect" presStyleLbl="bgShp" presStyleIdx="2" presStyleCnt="3"/>
      <dgm:spPr/>
    </dgm:pt>
    <dgm:pt modelId="{303D2726-F182-44BE-939D-F30904FA7E6A}" type="pres">
      <dgm:prSet presAssocID="{34AEE8CA-87ED-4BB2-B870-88488980CF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ey"/>
        </a:ext>
      </dgm:extLst>
    </dgm:pt>
    <dgm:pt modelId="{50299FC9-94F5-4A8D-95AB-AA1EFC15760D}" type="pres">
      <dgm:prSet presAssocID="{34AEE8CA-87ED-4BB2-B870-88488980CF83}" presName="spaceRect" presStyleCnt="0"/>
      <dgm:spPr/>
    </dgm:pt>
    <dgm:pt modelId="{0AD53AAB-72A0-4316-9370-9D7C4014E02B}" type="pres">
      <dgm:prSet presAssocID="{34AEE8CA-87ED-4BB2-B870-88488980CF83}" presName="textRect" presStyleLbl="revTx" presStyleIdx="2" presStyleCnt="3">
        <dgm:presLayoutVars>
          <dgm:chMax val="1"/>
          <dgm:chPref val="1"/>
        </dgm:presLayoutVars>
      </dgm:prSet>
      <dgm:spPr/>
    </dgm:pt>
  </dgm:ptLst>
  <dgm:cxnLst>
    <dgm:cxn modelId="{BAFF9001-F8F8-42C0-9F3F-A3FE9A6BB7AE}" type="presOf" srcId="{2854DD3E-FDB2-41A3-8C83-D390FC319757}" destId="{A713BE1E-3A00-47E1-86A0-B8E1C7C958E8}" srcOrd="0" destOrd="0" presId="urn:microsoft.com/office/officeart/2018/5/layout/IconCircleLabelList"/>
    <dgm:cxn modelId="{F478695D-6CDE-432B-8062-D04710DB40AE}" type="presOf" srcId="{34AEE8CA-87ED-4BB2-B870-88488980CF83}" destId="{0AD53AAB-72A0-4316-9370-9D7C4014E02B}" srcOrd="0" destOrd="0" presId="urn:microsoft.com/office/officeart/2018/5/layout/IconCircleLabelList"/>
    <dgm:cxn modelId="{969D6F5E-A75F-4F59-9582-0250EA25852C}" srcId="{CFB8F657-6549-449E-970A-590467A731FB}" destId="{34AEE8CA-87ED-4BB2-B870-88488980CF83}" srcOrd="2" destOrd="0" parTransId="{A8501113-309A-42B9-AE7E-13C06D4C8E9C}" sibTransId="{2958352E-FFA3-44EF-A34B-80113146E1E1}"/>
    <dgm:cxn modelId="{80946FB4-B326-4704-AEE5-A0F49CC11EE3}" srcId="{CFB8F657-6549-449E-970A-590467A731FB}" destId="{6A588A97-EA68-4E69-91DE-7838EA4BD6AA}" srcOrd="0" destOrd="0" parTransId="{E2E71EAD-948B-4A47-B652-C3278EB0CD2B}" sibTransId="{5075F352-4A1E-434C-ABB5-5F9C18C15C29}"/>
    <dgm:cxn modelId="{CA726BBE-10CD-49DF-A7DC-2B93E85E5399}" type="presOf" srcId="{6A588A97-EA68-4E69-91DE-7838EA4BD6AA}" destId="{2E9E5445-15AC-4E17-9EC3-47D808BDD5F8}" srcOrd="0" destOrd="0" presId="urn:microsoft.com/office/officeart/2018/5/layout/IconCircleLabelList"/>
    <dgm:cxn modelId="{FD19FAEE-A81E-4BF4-ADF1-748D76574E1C}" type="presOf" srcId="{CFB8F657-6549-449E-970A-590467A731FB}" destId="{6FBFB238-1E8B-4B0A-8461-A7665C9C631D}" srcOrd="0" destOrd="0" presId="urn:microsoft.com/office/officeart/2018/5/layout/IconCircleLabelList"/>
    <dgm:cxn modelId="{0247AEFB-9505-4A64-A38B-7E52299311C8}" srcId="{CFB8F657-6549-449E-970A-590467A731FB}" destId="{2854DD3E-FDB2-41A3-8C83-D390FC319757}" srcOrd="1" destOrd="0" parTransId="{ECE127E1-81E1-49BD-B10A-A02515C92249}" sibTransId="{437138D8-6876-4CD6-BB80-AF480785B370}"/>
    <dgm:cxn modelId="{D126583E-2A32-4981-9F27-67EB1EFA8BAB}" type="presParOf" srcId="{6FBFB238-1E8B-4B0A-8461-A7665C9C631D}" destId="{C227C414-C943-4341-AEB5-E320FF17FC18}" srcOrd="0" destOrd="0" presId="urn:microsoft.com/office/officeart/2018/5/layout/IconCircleLabelList"/>
    <dgm:cxn modelId="{657583C8-34A2-4454-967E-E5412E267098}" type="presParOf" srcId="{C227C414-C943-4341-AEB5-E320FF17FC18}" destId="{C3B82B8E-051A-4B64-A23D-BA9FE649A3D8}" srcOrd="0" destOrd="0" presId="urn:microsoft.com/office/officeart/2018/5/layout/IconCircleLabelList"/>
    <dgm:cxn modelId="{C51FF1B0-5169-462A-9715-F8228CE2989F}" type="presParOf" srcId="{C227C414-C943-4341-AEB5-E320FF17FC18}" destId="{97CB376B-AB3D-4948-89E3-C34627933F9C}" srcOrd="1" destOrd="0" presId="urn:microsoft.com/office/officeart/2018/5/layout/IconCircleLabelList"/>
    <dgm:cxn modelId="{1A3BA4DA-1892-4BC1-A27E-3D3ED0B3F8E1}" type="presParOf" srcId="{C227C414-C943-4341-AEB5-E320FF17FC18}" destId="{3AA59C1D-8488-4A0E-8A63-9E1E5A5BE743}" srcOrd="2" destOrd="0" presId="urn:microsoft.com/office/officeart/2018/5/layout/IconCircleLabelList"/>
    <dgm:cxn modelId="{6FF028DD-9E15-4448-AFD7-3A0A686161CF}" type="presParOf" srcId="{C227C414-C943-4341-AEB5-E320FF17FC18}" destId="{2E9E5445-15AC-4E17-9EC3-47D808BDD5F8}" srcOrd="3" destOrd="0" presId="urn:microsoft.com/office/officeart/2018/5/layout/IconCircleLabelList"/>
    <dgm:cxn modelId="{587850AE-B75D-48A0-9A40-9E805F74E9D0}" type="presParOf" srcId="{6FBFB238-1E8B-4B0A-8461-A7665C9C631D}" destId="{48255630-0414-499E-B549-527F97AABF58}" srcOrd="1" destOrd="0" presId="urn:microsoft.com/office/officeart/2018/5/layout/IconCircleLabelList"/>
    <dgm:cxn modelId="{32D51DB8-738E-4D7C-A2EA-D9D525A25474}" type="presParOf" srcId="{6FBFB238-1E8B-4B0A-8461-A7665C9C631D}" destId="{AA105179-2E0B-4CC4-8FA5-08C95FFBBE3E}" srcOrd="2" destOrd="0" presId="urn:microsoft.com/office/officeart/2018/5/layout/IconCircleLabelList"/>
    <dgm:cxn modelId="{66900FDB-8C62-4C46-B1B8-A1CCC3BDAEC6}" type="presParOf" srcId="{AA105179-2E0B-4CC4-8FA5-08C95FFBBE3E}" destId="{55127B3F-8EF3-4E74-A4C6-286F1F945C09}" srcOrd="0" destOrd="0" presId="urn:microsoft.com/office/officeart/2018/5/layout/IconCircleLabelList"/>
    <dgm:cxn modelId="{7E76CF2E-8CF0-441D-B60E-7D6C3096DC66}" type="presParOf" srcId="{AA105179-2E0B-4CC4-8FA5-08C95FFBBE3E}" destId="{C5CC75DC-FC3E-45A8-83A9-5EEEEA620520}" srcOrd="1" destOrd="0" presId="urn:microsoft.com/office/officeart/2018/5/layout/IconCircleLabelList"/>
    <dgm:cxn modelId="{0E333E84-90CC-4E2B-A58F-546BB734E5C2}" type="presParOf" srcId="{AA105179-2E0B-4CC4-8FA5-08C95FFBBE3E}" destId="{6B117C4D-D0B5-41CB-9F49-D6B31D78540C}" srcOrd="2" destOrd="0" presId="urn:microsoft.com/office/officeart/2018/5/layout/IconCircleLabelList"/>
    <dgm:cxn modelId="{980DE7D0-287B-4549-A20C-EE39512B5356}" type="presParOf" srcId="{AA105179-2E0B-4CC4-8FA5-08C95FFBBE3E}" destId="{A713BE1E-3A00-47E1-86A0-B8E1C7C958E8}" srcOrd="3" destOrd="0" presId="urn:microsoft.com/office/officeart/2018/5/layout/IconCircleLabelList"/>
    <dgm:cxn modelId="{A0A4D909-57F8-4A46-A1B1-455E5E060D73}" type="presParOf" srcId="{6FBFB238-1E8B-4B0A-8461-A7665C9C631D}" destId="{B5B6E1D9-A8EA-41F5-BA4F-3083362A85C7}" srcOrd="3" destOrd="0" presId="urn:microsoft.com/office/officeart/2018/5/layout/IconCircleLabelList"/>
    <dgm:cxn modelId="{B1A1E99B-AECA-436E-8242-A2E97BCC830D}" type="presParOf" srcId="{6FBFB238-1E8B-4B0A-8461-A7665C9C631D}" destId="{DC2C307A-DC79-418C-BEFF-A0BA3CC2E435}" srcOrd="4" destOrd="0" presId="urn:microsoft.com/office/officeart/2018/5/layout/IconCircleLabelList"/>
    <dgm:cxn modelId="{B8314582-0FF4-4069-9612-A5ECFE3D3159}" type="presParOf" srcId="{DC2C307A-DC79-418C-BEFF-A0BA3CC2E435}" destId="{3369BEBE-725A-4C8B-926F-E49D3856101A}" srcOrd="0" destOrd="0" presId="urn:microsoft.com/office/officeart/2018/5/layout/IconCircleLabelList"/>
    <dgm:cxn modelId="{C6E70780-5BEF-4604-9F54-BBCFEA89867C}" type="presParOf" srcId="{DC2C307A-DC79-418C-BEFF-A0BA3CC2E435}" destId="{303D2726-F182-44BE-939D-F30904FA7E6A}" srcOrd="1" destOrd="0" presId="urn:microsoft.com/office/officeart/2018/5/layout/IconCircleLabelList"/>
    <dgm:cxn modelId="{517EA7AC-A6A3-45F3-A4BA-968830557130}" type="presParOf" srcId="{DC2C307A-DC79-418C-BEFF-A0BA3CC2E435}" destId="{50299FC9-94F5-4A8D-95AB-AA1EFC15760D}" srcOrd="2" destOrd="0" presId="urn:microsoft.com/office/officeart/2018/5/layout/IconCircleLabelList"/>
    <dgm:cxn modelId="{5D15FA48-ECCF-4E3D-B236-3A5EB302137F}" type="presParOf" srcId="{DC2C307A-DC79-418C-BEFF-A0BA3CC2E435}" destId="{0AD53AAB-72A0-4316-9370-9D7C4014E02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38DDBD-90AC-4C80-9B99-DADBC7EFD395}">
      <dsp:nvSpPr>
        <dsp:cNvPr id="0" name=""/>
        <dsp:cNvSpPr/>
      </dsp:nvSpPr>
      <dsp:spPr>
        <a:xfrm>
          <a:off x="495262" y="904942"/>
          <a:ext cx="802880" cy="8028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504480A-402C-42B0-909C-6DB5820D6425}">
      <dsp:nvSpPr>
        <dsp:cNvPr id="0" name=""/>
        <dsp:cNvSpPr/>
      </dsp:nvSpPr>
      <dsp:spPr>
        <a:xfrm>
          <a:off x="4612" y="1975485"/>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t>Why</a:t>
          </a:r>
        </a:p>
      </dsp:txBody>
      <dsp:txXfrm>
        <a:off x="4612" y="1975485"/>
        <a:ext cx="1784179" cy="713671"/>
      </dsp:txXfrm>
    </dsp:sp>
    <dsp:sp modelId="{F2222DC4-7697-4E9C-A656-8B0A3DD5E6AC}">
      <dsp:nvSpPr>
        <dsp:cNvPr id="0" name=""/>
        <dsp:cNvSpPr/>
      </dsp:nvSpPr>
      <dsp:spPr>
        <a:xfrm>
          <a:off x="2591673" y="904942"/>
          <a:ext cx="802880" cy="8028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70CE070-460F-45B7-AF1C-BC5F88181AE9}">
      <dsp:nvSpPr>
        <dsp:cNvPr id="0" name=""/>
        <dsp:cNvSpPr/>
      </dsp:nvSpPr>
      <dsp:spPr>
        <a:xfrm>
          <a:off x="2101024" y="1975485"/>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What</a:t>
          </a:r>
        </a:p>
      </dsp:txBody>
      <dsp:txXfrm>
        <a:off x="2101024" y="1975485"/>
        <a:ext cx="1784179" cy="713671"/>
      </dsp:txXfrm>
    </dsp:sp>
    <dsp:sp modelId="{033E6540-84BD-49C5-8744-C1ECC2C1F7F4}">
      <dsp:nvSpPr>
        <dsp:cNvPr id="0" name=""/>
        <dsp:cNvSpPr/>
      </dsp:nvSpPr>
      <dsp:spPr>
        <a:xfrm>
          <a:off x="4688084" y="904942"/>
          <a:ext cx="802880" cy="8028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8E5548D-C6F9-47FF-B6DA-F44F40A06794}">
      <dsp:nvSpPr>
        <dsp:cNvPr id="0" name=""/>
        <dsp:cNvSpPr/>
      </dsp:nvSpPr>
      <dsp:spPr>
        <a:xfrm>
          <a:off x="4197435" y="1975485"/>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Where</a:t>
          </a:r>
        </a:p>
      </dsp:txBody>
      <dsp:txXfrm>
        <a:off x="4197435" y="1975485"/>
        <a:ext cx="1784179" cy="713671"/>
      </dsp:txXfrm>
    </dsp:sp>
    <dsp:sp modelId="{D838E3F2-C5C9-420E-8C8B-5E6F207C0A34}">
      <dsp:nvSpPr>
        <dsp:cNvPr id="0" name=""/>
        <dsp:cNvSpPr/>
      </dsp:nvSpPr>
      <dsp:spPr>
        <a:xfrm>
          <a:off x="6784495" y="904942"/>
          <a:ext cx="802880" cy="8028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92D8E10-D805-4412-9F0F-CC7ADFB60246}">
      <dsp:nvSpPr>
        <dsp:cNvPr id="0" name=""/>
        <dsp:cNvSpPr/>
      </dsp:nvSpPr>
      <dsp:spPr>
        <a:xfrm>
          <a:off x="6293846" y="1975485"/>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How</a:t>
          </a:r>
        </a:p>
      </dsp:txBody>
      <dsp:txXfrm>
        <a:off x="6293846" y="1975485"/>
        <a:ext cx="1784179" cy="713671"/>
      </dsp:txXfrm>
    </dsp:sp>
    <dsp:sp modelId="{BC218AA4-60A4-4976-8D74-D2A593A92063}">
      <dsp:nvSpPr>
        <dsp:cNvPr id="0" name=""/>
        <dsp:cNvSpPr/>
      </dsp:nvSpPr>
      <dsp:spPr>
        <a:xfrm>
          <a:off x="8880906" y="904942"/>
          <a:ext cx="802880" cy="8028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03EEEC9-B5C2-47CF-BA9E-85BF3A7AAC02}">
      <dsp:nvSpPr>
        <dsp:cNvPr id="0" name=""/>
        <dsp:cNvSpPr/>
      </dsp:nvSpPr>
      <dsp:spPr>
        <a:xfrm>
          <a:off x="8390257" y="1975485"/>
          <a:ext cx="1784179" cy="7136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When</a:t>
          </a:r>
        </a:p>
      </dsp:txBody>
      <dsp:txXfrm>
        <a:off x="8390257" y="1975485"/>
        <a:ext cx="1784179" cy="7136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EA9A4C-D331-BE4B-9023-38F9BC47FBF1}">
      <dsp:nvSpPr>
        <dsp:cNvPr id="0" name=""/>
        <dsp:cNvSpPr/>
      </dsp:nvSpPr>
      <dsp:spPr>
        <a:xfrm>
          <a:off x="49" y="181099"/>
          <a:ext cx="4756518" cy="432000"/>
        </a:xfrm>
        <a:prstGeom prst="rect">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a:t>单元测试导致工作量变大</a:t>
          </a:r>
        </a:p>
      </dsp:txBody>
      <dsp:txXfrm>
        <a:off x="49" y="181099"/>
        <a:ext cx="4756518" cy="432000"/>
      </dsp:txXfrm>
    </dsp:sp>
    <dsp:sp modelId="{8EB0AB18-ADEB-2341-BD68-C3C4E461F4BC}">
      <dsp:nvSpPr>
        <dsp:cNvPr id="0" name=""/>
        <dsp:cNvSpPr/>
      </dsp:nvSpPr>
      <dsp:spPr>
        <a:xfrm>
          <a:off x="49" y="613099"/>
          <a:ext cx="4756518" cy="2799900"/>
        </a:xfrm>
        <a:prstGeom prst="rect">
          <a:avLst/>
        </a:prstGeom>
        <a:solidFill>
          <a:schemeClr val="accent5">
            <a:tint val="40000"/>
            <a:alpha val="90000"/>
            <a:hueOff val="0"/>
            <a:satOff val="0"/>
            <a:lumOff val="0"/>
            <a:alphaOff val="0"/>
          </a:schemeClr>
        </a:solidFill>
        <a:ln w="12700"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不具备工程思维</a:t>
          </a:r>
          <a:r>
            <a:rPr lang="zh-CN" sz="1500" kern="1200"/>
            <a:t>，习惯了手动测试，而没有计算反复手动测试的时间成本</a:t>
          </a:r>
          <a:endParaRPr lang="en-US" sz="1500" kern="1200"/>
        </a:p>
        <a:p>
          <a:pPr marL="114300" lvl="1" indent="-114300" algn="l" defTabSz="666750">
            <a:lnSpc>
              <a:spcPct val="90000"/>
            </a:lnSpc>
            <a:spcBef>
              <a:spcPct val="0"/>
            </a:spcBef>
            <a:spcAft>
              <a:spcPct val="15000"/>
            </a:spcAft>
            <a:buChar char="•"/>
          </a:pPr>
          <a:r>
            <a:rPr lang="en-US" sz="1500" kern="1200"/>
            <a:t>面向实现而非面向行为</a:t>
          </a:r>
          <a:r>
            <a:rPr lang="zh-CN" sz="1500" kern="1200"/>
            <a:t>，实现修改时更容易影响到测试代码的修改</a:t>
          </a:r>
          <a:endParaRPr lang="en-US" sz="1500" kern="1200"/>
        </a:p>
        <a:p>
          <a:pPr marL="114300" lvl="1" indent="-114300" algn="l" defTabSz="666750">
            <a:lnSpc>
              <a:spcPct val="90000"/>
            </a:lnSpc>
            <a:spcBef>
              <a:spcPct val="0"/>
            </a:spcBef>
            <a:spcAft>
              <a:spcPct val="15000"/>
            </a:spcAft>
            <a:buChar char="•"/>
          </a:pPr>
          <a:r>
            <a:rPr lang="zh-CN" sz="1500" kern="1200" dirty="0"/>
            <a:t>测试代码被认为是不重要的临时代码，书写随意性大，逻辑</a:t>
          </a:r>
          <a:r>
            <a:rPr lang="en-US" sz="1500" kern="1200" dirty="0"/>
            <a:t>/</a:t>
          </a:r>
          <a:r>
            <a:rPr lang="zh-CN" sz="1500" kern="1200" dirty="0"/>
            <a:t>结构混乱，难以维护</a:t>
          </a:r>
          <a:endParaRPr lang="en-US" sz="1500" kern="1200" dirty="0"/>
        </a:p>
        <a:p>
          <a:pPr marL="114300" lvl="1" indent="-114300" algn="l" defTabSz="666750">
            <a:lnSpc>
              <a:spcPct val="90000"/>
            </a:lnSpc>
            <a:spcBef>
              <a:spcPct val="0"/>
            </a:spcBef>
            <a:spcAft>
              <a:spcPct val="15000"/>
            </a:spcAft>
            <a:buChar char="•"/>
          </a:pPr>
          <a:r>
            <a:rPr lang="zh-CN" sz="1500" kern="1200" dirty="0"/>
            <a:t>对一些</a:t>
          </a:r>
          <a:r>
            <a:rPr lang="en-US" sz="1500" kern="1200" dirty="0"/>
            <a:t>trave</a:t>
          </a:r>
          <a:r>
            <a:rPr lang="zh-CN" sz="1500" kern="1200" dirty="0"/>
            <a:t> </a:t>
          </a:r>
          <a:r>
            <a:rPr lang="en-US" sz="1500" kern="1200" dirty="0"/>
            <a:t>code</a:t>
          </a:r>
          <a:r>
            <a:rPr lang="zh-CN" sz="1500" kern="1200" dirty="0"/>
            <a:t>写测试，</a:t>
          </a:r>
          <a:r>
            <a:rPr lang="zh-CN" altLang="en-US" sz="1500" kern="1200" dirty="0"/>
            <a:t>让人感觉测试代码很弱智</a:t>
          </a:r>
          <a:endParaRPr lang="en-US" sz="1500" kern="1200" dirty="0"/>
        </a:p>
        <a:p>
          <a:pPr marL="114300" lvl="1" indent="-114300" algn="l" defTabSz="666750">
            <a:lnSpc>
              <a:spcPct val="90000"/>
            </a:lnSpc>
            <a:spcBef>
              <a:spcPct val="0"/>
            </a:spcBef>
            <a:spcAft>
              <a:spcPct val="15000"/>
            </a:spcAft>
            <a:buChar char="•"/>
          </a:pPr>
          <a:r>
            <a:rPr lang="zh-CN" sz="1500" kern="1200" dirty="0"/>
            <a:t>不能及时维护的</a:t>
          </a:r>
          <a:r>
            <a:rPr lang="en-US" sz="1500" kern="1200" dirty="0"/>
            <a:t>unit</a:t>
          </a:r>
          <a:r>
            <a:rPr lang="zh-CN" sz="1500" kern="1200" dirty="0"/>
            <a:t> </a:t>
          </a:r>
          <a:r>
            <a:rPr lang="en-US" sz="1500" kern="1200" dirty="0"/>
            <a:t>test</a:t>
          </a:r>
          <a:r>
            <a:rPr lang="zh-CN" sz="1500" kern="1200" dirty="0"/>
            <a:t>导致很多</a:t>
          </a:r>
          <a:r>
            <a:rPr lang="en-US" sz="1500" kern="1200" dirty="0"/>
            <a:t>false</a:t>
          </a:r>
          <a:r>
            <a:rPr lang="zh-CN" sz="1500" kern="1200" dirty="0"/>
            <a:t> </a:t>
          </a:r>
          <a:r>
            <a:rPr lang="en-US" sz="1500" kern="1200" dirty="0"/>
            <a:t>positive</a:t>
          </a:r>
          <a:r>
            <a:rPr lang="zh-CN" sz="1500" kern="1200" dirty="0"/>
            <a:t>，进而导致</a:t>
          </a:r>
          <a:r>
            <a:rPr lang="en-US" sz="1500" kern="1200" dirty="0"/>
            <a:t>unit</a:t>
          </a:r>
          <a:r>
            <a:rPr lang="zh-CN" sz="1500" kern="1200" dirty="0"/>
            <a:t> </a:t>
          </a:r>
          <a:r>
            <a:rPr lang="en-US" sz="1500" kern="1200" dirty="0"/>
            <a:t>test</a:t>
          </a:r>
          <a:r>
            <a:rPr lang="zh-CN" sz="1500" kern="1200" dirty="0"/>
            <a:t>不被团队信任，慢慢变得形同虚设</a:t>
          </a:r>
          <a:endParaRPr lang="en-US" sz="1500" kern="1200" dirty="0"/>
        </a:p>
      </dsp:txBody>
      <dsp:txXfrm>
        <a:off x="49" y="613099"/>
        <a:ext cx="4756518" cy="2799900"/>
      </dsp:txXfrm>
    </dsp:sp>
    <dsp:sp modelId="{D9ECE81D-8F08-0D45-8567-EEFC8095D789}">
      <dsp:nvSpPr>
        <dsp:cNvPr id="0" name=""/>
        <dsp:cNvSpPr/>
      </dsp:nvSpPr>
      <dsp:spPr>
        <a:xfrm>
          <a:off x="5422481" y="181099"/>
          <a:ext cx="4756518" cy="432000"/>
        </a:xfrm>
        <a:prstGeom prst="rect">
          <a:avLst/>
        </a:prstGeom>
        <a:solidFill>
          <a:schemeClr val="accent5">
            <a:hueOff val="19114680"/>
            <a:satOff val="-40837"/>
            <a:lumOff val="-17059"/>
            <a:alphaOff val="0"/>
          </a:schemeClr>
        </a:solidFill>
        <a:ln w="12700" cap="flat" cmpd="sng" algn="in">
          <a:solidFill>
            <a:schemeClr val="accent5">
              <a:hueOff val="19114680"/>
              <a:satOff val="-40837"/>
              <a:lumOff val="-1705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err="1"/>
            <a:t>被动单元测试</a:t>
          </a:r>
          <a:endParaRPr lang="en-US" sz="1500" kern="1200" dirty="0"/>
        </a:p>
      </dsp:txBody>
      <dsp:txXfrm>
        <a:off x="5422481" y="181099"/>
        <a:ext cx="4756518" cy="432000"/>
      </dsp:txXfrm>
    </dsp:sp>
    <dsp:sp modelId="{99E86BBD-A7E6-964E-8CD1-CC3F2E5C4EC5}">
      <dsp:nvSpPr>
        <dsp:cNvPr id="0" name=""/>
        <dsp:cNvSpPr/>
      </dsp:nvSpPr>
      <dsp:spPr>
        <a:xfrm>
          <a:off x="5422481" y="613099"/>
          <a:ext cx="4756518" cy="2799900"/>
        </a:xfrm>
        <a:prstGeom prst="rect">
          <a:avLst/>
        </a:prstGeom>
        <a:solidFill>
          <a:schemeClr val="accent5">
            <a:tint val="40000"/>
            <a:alpha val="90000"/>
            <a:hueOff val="19327418"/>
            <a:satOff val="-38476"/>
            <a:lumOff val="-4560"/>
            <a:alphaOff val="0"/>
          </a:schemeClr>
        </a:solidFill>
        <a:ln w="12700" cap="flat" cmpd="sng" algn="in">
          <a:solidFill>
            <a:schemeClr val="accent5">
              <a:tint val="40000"/>
              <a:alpha val="90000"/>
              <a:hueOff val="19327418"/>
              <a:satOff val="-38476"/>
              <a:lumOff val="-45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a:t>公司为了上级要求写unit</a:t>
          </a:r>
          <a:r>
            <a:rPr lang="zh-CN" sz="1500" kern="1200"/>
            <a:t> </a:t>
          </a:r>
          <a:r>
            <a:rPr lang="en-US" sz="1500" kern="1200"/>
            <a:t>test</a:t>
          </a:r>
        </a:p>
        <a:p>
          <a:pPr marL="114300" lvl="1" indent="-114300" algn="l" defTabSz="666750">
            <a:lnSpc>
              <a:spcPct val="90000"/>
            </a:lnSpc>
            <a:spcBef>
              <a:spcPct val="0"/>
            </a:spcBef>
            <a:spcAft>
              <a:spcPct val="15000"/>
            </a:spcAft>
            <a:buChar char="•"/>
          </a:pPr>
          <a:r>
            <a:rPr lang="zh-CN" sz="1500" kern="1200"/>
            <a:t>在集成测试阶段补写测试</a:t>
          </a:r>
          <a:endParaRPr lang="en-US" sz="1500" kern="1200"/>
        </a:p>
        <a:p>
          <a:pPr marL="114300" lvl="1" indent="-114300" algn="l" defTabSz="666750">
            <a:lnSpc>
              <a:spcPct val="90000"/>
            </a:lnSpc>
            <a:spcBef>
              <a:spcPct val="0"/>
            </a:spcBef>
            <a:spcAft>
              <a:spcPct val="15000"/>
            </a:spcAft>
            <a:buChar char="•"/>
          </a:pPr>
          <a:r>
            <a:rPr lang="zh-CN" sz="1500" kern="1200"/>
            <a:t>为了达到要求的</a:t>
          </a:r>
          <a:r>
            <a:rPr lang="en-US" sz="1500" kern="1200"/>
            <a:t>test</a:t>
          </a:r>
          <a:r>
            <a:rPr lang="zh-CN" sz="1500" kern="1200"/>
            <a:t> </a:t>
          </a:r>
          <a:r>
            <a:rPr lang="en-US" sz="1500" kern="1200"/>
            <a:t>coverage</a:t>
          </a:r>
        </a:p>
      </dsp:txBody>
      <dsp:txXfrm>
        <a:off x="5422481" y="613099"/>
        <a:ext cx="4756518" cy="27999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4A143-50D8-ED4C-8881-5326EFAEAFC2}">
      <dsp:nvSpPr>
        <dsp:cNvPr id="0" name=""/>
        <dsp:cNvSpPr/>
      </dsp:nvSpPr>
      <dsp:spPr>
        <a:xfrm>
          <a:off x="0" y="259167"/>
          <a:ext cx="10178321" cy="1686825"/>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9951" tIns="354076" rIns="789951" bIns="120904" numCol="1" spcCol="1270" anchor="t" anchorCtr="0">
          <a:noAutofit/>
        </a:bodyPr>
        <a:lstStyle/>
        <a:p>
          <a:pPr marL="171450" lvl="1" indent="-171450" algn="l" defTabSz="755650">
            <a:lnSpc>
              <a:spcPct val="90000"/>
            </a:lnSpc>
            <a:spcBef>
              <a:spcPct val="0"/>
            </a:spcBef>
            <a:spcAft>
              <a:spcPct val="15000"/>
            </a:spcAft>
            <a:buChar char="•"/>
          </a:pPr>
          <a:r>
            <a:rPr lang="zh-CN" sz="1700" kern="1200"/>
            <a:t>有</a:t>
          </a:r>
          <a:r>
            <a:rPr lang="en-US" sz="1700" kern="1200"/>
            <a:t>failed</a:t>
          </a:r>
          <a:r>
            <a:rPr lang="zh-CN" sz="1700" kern="1200"/>
            <a:t> </a:t>
          </a:r>
          <a:r>
            <a:rPr lang="en-US" sz="1700" kern="1200"/>
            <a:t>test</a:t>
          </a:r>
          <a:r>
            <a:rPr lang="zh-CN" sz="1700" kern="1200"/>
            <a:t>，</a:t>
          </a:r>
          <a:r>
            <a:rPr lang="en-US" sz="1700" kern="1200"/>
            <a:t>1</a:t>
          </a:r>
          <a:r>
            <a:rPr lang="zh-CN" sz="1700" kern="1200"/>
            <a:t>）可能是测试代码耦合了原实现细节导致的；</a:t>
          </a:r>
          <a:r>
            <a:rPr lang="en-US" sz="1700" kern="1200"/>
            <a:t>2</a:t>
          </a:r>
          <a:r>
            <a:rPr lang="zh-CN" sz="1700" kern="1200"/>
            <a:t>）真的是新代码的</a:t>
          </a:r>
          <a:r>
            <a:rPr lang="en-US" sz="1700" kern="1200"/>
            <a:t>bug</a:t>
          </a:r>
          <a:r>
            <a:rPr lang="zh-CN" sz="1700" kern="1200"/>
            <a:t>，破坏的原有的方法行为，这时会很感激之前写的</a:t>
          </a:r>
          <a:r>
            <a:rPr lang="en-US" sz="1700" kern="1200"/>
            <a:t>test</a:t>
          </a:r>
        </a:p>
        <a:p>
          <a:pPr marL="171450" lvl="1" indent="-171450" algn="l" defTabSz="755650">
            <a:lnSpc>
              <a:spcPct val="90000"/>
            </a:lnSpc>
            <a:spcBef>
              <a:spcPct val="0"/>
            </a:spcBef>
            <a:spcAft>
              <a:spcPct val="15000"/>
            </a:spcAft>
            <a:buChar char="•"/>
          </a:pPr>
          <a:r>
            <a:rPr lang="zh-CN" sz="1700" kern="1200"/>
            <a:t>全部通过，</a:t>
          </a:r>
          <a:r>
            <a:rPr lang="en-US" sz="1700" kern="1200"/>
            <a:t>1</a:t>
          </a:r>
          <a:r>
            <a:rPr lang="zh-CN" sz="1700" kern="1200"/>
            <a:t>）可能是</a:t>
          </a:r>
          <a:r>
            <a:rPr lang="en-US" sz="1700" kern="1200"/>
            <a:t>unit</a:t>
          </a:r>
          <a:r>
            <a:rPr lang="zh-CN" sz="1700" kern="1200"/>
            <a:t> </a:t>
          </a:r>
          <a:r>
            <a:rPr lang="en-US" sz="1700" kern="1200"/>
            <a:t>test</a:t>
          </a:r>
          <a:r>
            <a:rPr lang="zh-CN" sz="1700" kern="1200"/>
            <a:t>只覆盖了方法的基本执行路径，新的重构恰好没有</a:t>
          </a:r>
          <a:r>
            <a:rPr lang="en-US" sz="1700" kern="1200"/>
            <a:t>break</a:t>
          </a:r>
          <a:r>
            <a:rPr lang="zh-CN" sz="1700" kern="1200"/>
            <a:t>这部分；</a:t>
          </a:r>
          <a:r>
            <a:rPr lang="en-US" sz="1700" kern="1200"/>
            <a:t>2</a:t>
          </a:r>
          <a:r>
            <a:rPr lang="zh-CN" sz="1700" kern="1200"/>
            <a:t>）</a:t>
          </a:r>
          <a:r>
            <a:rPr lang="en-US" sz="1700" kern="1200"/>
            <a:t>unit</a:t>
          </a:r>
          <a:r>
            <a:rPr lang="zh-CN" sz="1700" kern="1200"/>
            <a:t> </a:t>
          </a:r>
          <a:r>
            <a:rPr lang="en-US" sz="1700" kern="1200"/>
            <a:t>test</a:t>
          </a:r>
          <a:r>
            <a:rPr lang="zh-CN" sz="1700" kern="1200"/>
            <a:t>覆盖很全面，真的证明新的代码完全没有问题，这时会对修改很有信心</a:t>
          </a:r>
          <a:endParaRPr lang="en-US" sz="1700" kern="1200"/>
        </a:p>
      </dsp:txBody>
      <dsp:txXfrm>
        <a:off x="0" y="259167"/>
        <a:ext cx="10178321" cy="1686825"/>
      </dsp:txXfrm>
    </dsp:sp>
    <dsp:sp modelId="{3443F3DA-0A7C-7941-AF16-860DF7EA8EB3}">
      <dsp:nvSpPr>
        <dsp:cNvPr id="0" name=""/>
        <dsp:cNvSpPr/>
      </dsp:nvSpPr>
      <dsp:spPr>
        <a:xfrm>
          <a:off x="508916" y="8247"/>
          <a:ext cx="7124825" cy="5018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755650">
            <a:lnSpc>
              <a:spcPct val="90000"/>
            </a:lnSpc>
            <a:spcBef>
              <a:spcPct val="0"/>
            </a:spcBef>
            <a:spcAft>
              <a:spcPct val="35000"/>
            </a:spcAft>
            <a:buNone/>
          </a:pPr>
          <a:r>
            <a:rPr lang="en-CN" sz="1700" kern="1200" dirty="0"/>
            <a:t>好的测试可以极大提高修改代码的效率</a:t>
          </a:r>
          <a:endParaRPr lang="en-US" sz="1700" kern="1200" dirty="0"/>
        </a:p>
      </dsp:txBody>
      <dsp:txXfrm>
        <a:off x="533414" y="32745"/>
        <a:ext cx="7075829" cy="452844"/>
      </dsp:txXfrm>
    </dsp:sp>
    <dsp:sp modelId="{748A9504-FC89-6B4A-9629-8BAAC3CC3649}">
      <dsp:nvSpPr>
        <dsp:cNvPr id="0" name=""/>
        <dsp:cNvSpPr/>
      </dsp:nvSpPr>
      <dsp:spPr>
        <a:xfrm>
          <a:off x="0" y="2288712"/>
          <a:ext cx="10178321" cy="11781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9951" tIns="354076" rIns="789951" bIns="120904" numCol="1" spcCol="1270" anchor="t" anchorCtr="0">
          <a:noAutofit/>
        </a:bodyPr>
        <a:lstStyle/>
        <a:p>
          <a:pPr marL="171450" lvl="1" indent="-171450" algn="l" defTabSz="755650">
            <a:lnSpc>
              <a:spcPct val="90000"/>
            </a:lnSpc>
            <a:spcBef>
              <a:spcPct val="0"/>
            </a:spcBef>
            <a:spcAft>
              <a:spcPct val="15000"/>
            </a:spcAft>
            <a:buChar char="•"/>
          </a:pPr>
          <a:r>
            <a:rPr lang="zh-CN" sz="1700" kern="1200"/>
            <a:t>准备测试数据更容易了</a:t>
          </a:r>
          <a:endParaRPr lang="en-US" sz="1700" kern="1200"/>
        </a:p>
        <a:p>
          <a:pPr marL="171450" lvl="1" indent="-171450" algn="l" defTabSz="755650">
            <a:lnSpc>
              <a:spcPct val="90000"/>
            </a:lnSpc>
            <a:spcBef>
              <a:spcPct val="0"/>
            </a:spcBef>
            <a:spcAft>
              <a:spcPct val="15000"/>
            </a:spcAft>
            <a:buChar char="•"/>
          </a:pPr>
          <a:r>
            <a:rPr lang="en-US" sz="1700" kern="1200"/>
            <a:t>更少的测试即可覆盖全部异常case</a:t>
          </a:r>
        </a:p>
      </dsp:txBody>
      <dsp:txXfrm>
        <a:off x="0" y="2288712"/>
        <a:ext cx="10178321" cy="1178100"/>
      </dsp:txXfrm>
    </dsp:sp>
    <dsp:sp modelId="{A45A7851-57E6-084A-8756-8DE7C0107BC8}">
      <dsp:nvSpPr>
        <dsp:cNvPr id="0" name=""/>
        <dsp:cNvSpPr/>
      </dsp:nvSpPr>
      <dsp:spPr>
        <a:xfrm>
          <a:off x="508916" y="2037792"/>
          <a:ext cx="7124825" cy="5018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755650">
            <a:lnSpc>
              <a:spcPct val="90000"/>
            </a:lnSpc>
            <a:spcBef>
              <a:spcPct val="0"/>
            </a:spcBef>
            <a:spcAft>
              <a:spcPct val="35000"/>
            </a:spcAft>
            <a:buNone/>
          </a:pPr>
          <a:r>
            <a:rPr lang="zh-CN" sz="1700" kern="1200"/>
            <a:t>关键代码测试更容易了</a:t>
          </a:r>
          <a:endParaRPr lang="en-US" sz="1700" kern="1200"/>
        </a:p>
      </dsp:txBody>
      <dsp:txXfrm>
        <a:off x="533414" y="2062290"/>
        <a:ext cx="7075829" cy="452844"/>
      </dsp:txXfrm>
    </dsp:sp>
    <dsp:sp modelId="{6DDA2313-A6FF-4E46-938E-C2C13451CAA2}">
      <dsp:nvSpPr>
        <dsp:cNvPr id="0" name=""/>
        <dsp:cNvSpPr/>
      </dsp:nvSpPr>
      <dsp:spPr>
        <a:xfrm>
          <a:off x="0" y="3809532"/>
          <a:ext cx="10178321" cy="428400"/>
        </a:xfrm>
        <a:prstGeom prst="rect">
          <a:avLst/>
        </a:prstGeom>
        <a:solidFill>
          <a:schemeClr val="lt1">
            <a:alpha val="90000"/>
            <a:hueOff val="0"/>
            <a:satOff val="0"/>
            <a:lumOff val="0"/>
            <a:alphaOff val="0"/>
          </a:schemeClr>
        </a:solidFill>
        <a:ln w="12700"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3F11FD-0A2F-404D-9D78-BF75A6C8280A}">
      <dsp:nvSpPr>
        <dsp:cNvPr id="0" name=""/>
        <dsp:cNvSpPr/>
      </dsp:nvSpPr>
      <dsp:spPr>
        <a:xfrm>
          <a:off x="508916" y="3558612"/>
          <a:ext cx="7124825" cy="501840"/>
        </a:xfrm>
        <a:prstGeom prst="roundRect">
          <a:avLst/>
        </a:prstGeom>
        <a:solidFill>
          <a:schemeClr val="accent1">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9301" tIns="0" rIns="269301" bIns="0" numCol="1" spcCol="1270" anchor="ctr" anchorCtr="0">
          <a:noAutofit/>
        </a:bodyPr>
        <a:lstStyle/>
        <a:p>
          <a:pPr marL="0" lvl="0" indent="0" algn="l" defTabSz="755650">
            <a:lnSpc>
              <a:spcPct val="90000"/>
            </a:lnSpc>
            <a:spcBef>
              <a:spcPct val="0"/>
            </a:spcBef>
            <a:spcAft>
              <a:spcPct val="35000"/>
            </a:spcAft>
            <a:buNone/>
          </a:pPr>
          <a:r>
            <a:rPr lang="en-US" sz="1700" kern="1200"/>
            <a:t>unit</a:t>
          </a:r>
          <a:r>
            <a:rPr lang="zh-CN" sz="1700" kern="1200"/>
            <a:t> </a:t>
          </a:r>
          <a:r>
            <a:rPr lang="en-US" sz="1700" kern="1200"/>
            <a:t>test</a:t>
          </a:r>
          <a:r>
            <a:rPr lang="zh-CN" sz="1700" kern="1200"/>
            <a:t> 让我的被测试代码更高内聚</a:t>
          </a:r>
          <a:r>
            <a:rPr lang="en-US" sz="1700" kern="1200"/>
            <a:t>/</a:t>
          </a:r>
          <a:r>
            <a:rPr lang="zh-CN" sz="1700" kern="1200"/>
            <a:t>低耦合了</a:t>
          </a:r>
          <a:endParaRPr lang="en-US" sz="1700" kern="1200"/>
        </a:p>
      </dsp:txBody>
      <dsp:txXfrm>
        <a:off x="533414" y="3583110"/>
        <a:ext cx="7075829" cy="4528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06899-3A45-46EE-9087-76FA0EF2D151}">
      <dsp:nvSpPr>
        <dsp:cNvPr id="0" name=""/>
        <dsp:cNvSpPr/>
      </dsp:nvSpPr>
      <dsp:spPr>
        <a:xfrm>
          <a:off x="1103191" y="619702"/>
          <a:ext cx="1281321" cy="12813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EBC967-EF3A-48FC-A5F6-10ADB410721B}">
      <dsp:nvSpPr>
        <dsp:cNvPr id="0" name=""/>
        <dsp:cNvSpPr/>
      </dsp:nvSpPr>
      <dsp:spPr>
        <a:xfrm>
          <a:off x="320161" y="2254397"/>
          <a:ext cx="28473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err="1"/>
            <a:t>转变思维</a:t>
          </a:r>
          <a:r>
            <a:rPr lang="zh-CN" sz="1700" kern="1200" dirty="0"/>
            <a:t>，用工程师的方式去</a:t>
          </a:r>
          <a:r>
            <a:rPr lang="zh-CN" altLang="en-US" sz="1700" kern="1200" dirty="0"/>
            <a:t>工作，包括</a:t>
          </a:r>
          <a:r>
            <a:rPr lang="zh-CN" sz="1700" kern="1200" dirty="0"/>
            <a:t>测试</a:t>
          </a:r>
          <a:endParaRPr lang="en-US" sz="1700" kern="1200" dirty="0"/>
        </a:p>
      </dsp:txBody>
      <dsp:txXfrm>
        <a:off x="320161" y="2254397"/>
        <a:ext cx="2847381" cy="720000"/>
      </dsp:txXfrm>
    </dsp:sp>
    <dsp:sp modelId="{E4CA2FDE-BA4B-42FC-91EC-3EFF09D3AC28}">
      <dsp:nvSpPr>
        <dsp:cNvPr id="0" name=""/>
        <dsp:cNvSpPr/>
      </dsp:nvSpPr>
      <dsp:spPr>
        <a:xfrm>
          <a:off x="4448864" y="619702"/>
          <a:ext cx="1281321" cy="12813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8786702-A1A1-4771-B434-6DC125DB6E44}">
      <dsp:nvSpPr>
        <dsp:cNvPr id="0" name=""/>
        <dsp:cNvSpPr/>
      </dsp:nvSpPr>
      <dsp:spPr>
        <a:xfrm>
          <a:off x="3665834" y="2254397"/>
          <a:ext cx="28473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zh-CN" sz="1700" kern="1200"/>
            <a:t>“懒惰”是工程师的优秀特质，</a:t>
          </a:r>
          <a:r>
            <a:rPr lang="en-US" sz="1700" kern="1200"/>
            <a:t>work</a:t>
          </a:r>
          <a:r>
            <a:rPr lang="zh-CN" sz="1700" kern="1200"/>
            <a:t> </a:t>
          </a:r>
          <a:r>
            <a:rPr lang="en-US" sz="1700" kern="1200"/>
            <a:t>smart</a:t>
          </a:r>
          <a:r>
            <a:rPr lang="zh-CN" sz="1700" kern="1200"/>
            <a:t>，</a:t>
          </a:r>
          <a:r>
            <a:rPr lang="en-US" sz="1700" kern="1200"/>
            <a:t>not</a:t>
          </a:r>
          <a:r>
            <a:rPr lang="zh-CN" sz="1700" kern="1200"/>
            <a:t> </a:t>
          </a:r>
          <a:r>
            <a:rPr lang="en-US" sz="1700" kern="1200"/>
            <a:t>work</a:t>
          </a:r>
          <a:r>
            <a:rPr lang="zh-CN" sz="1700" kern="1200"/>
            <a:t> </a:t>
          </a:r>
          <a:r>
            <a:rPr lang="en-US" sz="1700" kern="1200"/>
            <a:t>hard</a:t>
          </a:r>
          <a:endParaRPr lang="en-US" sz="1700" kern="1200" dirty="0"/>
        </a:p>
      </dsp:txBody>
      <dsp:txXfrm>
        <a:off x="3665834" y="2254397"/>
        <a:ext cx="2847381" cy="720000"/>
      </dsp:txXfrm>
    </dsp:sp>
    <dsp:sp modelId="{306AB8D7-1776-437C-A5BF-A5351565E909}">
      <dsp:nvSpPr>
        <dsp:cNvPr id="0" name=""/>
        <dsp:cNvSpPr/>
      </dsp:nvSpPr>
      <dsp:spPr>
        <a:xfrm>
          <a:off x="7794537" y="619702"/>
          <a:ext cx="1281321" cy="12813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202C757-EC65-4351-9A3E-0195614BFF81}">
      <dsp:nvSpPr>
        <dsp:cNvPr id="0" name=""/>
        <dsp:cNvSpPr/>
      </dsp:nvSpPr>
      <dsp:spPr>
        <a:xfrm>
          <a:off x="7011507" y="2254397"/>
          <a:ext cx="284738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zh-CN" altLang="en-US" sz="1700" kern="1200" dirty="0"/>
            <a:t>在实践中多体会</a:t>
          </a:r>
          <a:r>
            <a:rPr lang="zh-CN" sz="1700" kern="1200" dirty="0"/>
            <a:t>自动化测试的好处</a:t>
          </a:r>
          <a:endParaRPr lang="en-US" sz="1700" kern="1200" dirty="0"/>
        </a:p>
      </dsp:txBody>
      <dsp:txXfrm>
        <a:off x="7011507" y="2254397"/>
        <a:ext cx="2847381"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1E80B1-97C3-4BBE-A053-DB6ED39CC8EC}">
      <dsp:nvSpPr>
        <dsp:cNvPr id="0" name=""/>
        <dsp:cNvSpPr/>
      </dsp:nvSpPr>
      <dsp:spPr>
        <a:xfrm>
          <a:off x="0" y="660"/>
          <a:ext cx="6254749" cy="15450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03C41B-133A-4D92-815F-155A38373B0A}">
      <dsp:nvSpPr>
        <dsp:cNvPr id="0" name=""/>
        <dsp:cNvSpPr/>
      </dsp:nvSpPr>
      <dsp:spPr>
        <a:xfrm>
          <a:off x="467366" y="348288"/>
          <a:ext cx="849756" cy="8497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48E74D2-B407-42A2-92C5-92B826E6A44E}">
      <dsp:nvSpPr>
        <dsp:cNvPr id="0" name=""/>
        <dsp:cNvSpPr/>
      </dsp:nvSpPr>
      <dsp:spPr>
        <a:xfrm>
          <a:off x="1784489" y="660"/>
          <a:ext cx="4470260" cy="1545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14" tIns="163514" rIns="163514" bIns="163514" numCol="1" spcCol="1270" anchor="ctr" anchorCtr="0">
          <a:noAutofit/>
        </a:bodyPr>
        <a:lstStyle/>
        <a:p>
          <a:pPr marL="0" lvl="0" indent="0" algn="l" defTabSz="1111250">
            <a:lnSpc>
              <a:spcPct val="90000"/>
            </a:lnSpc>
            <a:spcBef>
              <a:spcPct val="0"/>
            </a:spcBef>
            <a:spcAft>
              <a:spcPct val="35000"/>
            </a:spcAft>
            <a:buNone/>
          </a:pPr>
          <a:r>
            <a:rPr lang="en-US" sz="2500" kern="1200" dirty="0"/>
            <a:t>Output-based testing</a:t>
          </a:r>
        </a:p>
      </dsp:txBody>
      <dsp:txXfrm>
        <a:off x="1784489" y="660"/>
        <a:ext cx="4470260" cy="1545012"/>
      </dsp:txXfrm>
    </dsp:sp>
    <dsp:sp modelId="{35BF0AFC-9C90-4A9B-879A-8D056C7BADA0}">
      <dsp:nvSpPr>
        <dsp:cNvPr id="0" name=""/>
        <dsp:cNvSpPr/>
      </dsp:nvSpPr>
      <dsp:spPr>
        <a:xfrm>
          <a:off x="0" y="1931926"/>
          <a:ext cx="6254749" cy="15450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D247D5-7DA6-4010-BF6E-D6A5F3A0E3A7}">
      <dsp:nvSpPr>
        <dsp:cNvPr id="0" name=""/>
        <dsp:cNvSpPr/>
      </dsp:nvSpPr>
      <dsp:spPr>
        <a:xfrm>
          <a:off x="467366" y="2279554"/>
          <a:ext cx="849756" cy="8497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39DB4A4-C07B-4A10-A5C4-DA9C85C01D09}">
      <dsp:nvSpPr>
        <dsp:cNvPr id="0" name=""/>
        <dsp:cNvSpPr/>
      </dsp:nvSpPr>
      <dsp:spPr>
        <a:xfrm>
          <a:off x="1784489" y="1931926"/>
          <a:ext cx="4470260" cy="1545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14" tIns="163514" rIns="163514" bIns="163514" numCol="1" spcCol="1270" anchor="ctr" anchorCtr="0">
          <a:noAutofit/>
        </a:bodyPr>
        <a:lstStyle/>
        <a:p>
          <a:pPr marL="0" lvl="0" indent="0" algn="l" defTabSz="1111250">
            <a:lnSpc>
              <a:spcPct val="90000"/>
            </a:lnSpc>
            <a:spcBef>
              <a:spcPct val="0"/>
            </a:spcBef>
            <a:spcAft>
              <a:spcPct val="35000"/>
            </a:spcAft>
            <a:buNone/>
          </a:pPr>
          <a:r>
            <a:rPr lang="en-US" sz="2500" kern="1200" dirty="0"/>
            <a:t>State-based testing</a:t>
          </a:r>
        </a:p>
      </dsp:txBody>
      <dsp:txXfrm>
        <a:off x="1784489" y="1931926"/>
        <a:ext cx="4470260" cy="1545012"/>
      </dsp:txXfrm>
    </dsp:sp>
    <dsp:sp modelId="{17451099-8560-414C-9AF8-FE49E55CDE50}">
      <dsp:nvSpPr>
        <dsp:cNvPr id="0" name=""/>
        <dsp:cNvSpPr/>
      </dsp:nvSpPr>
      <dsp:spPr>
        <a:xfrm>
          <a:off x="0" y="3863192"/>
          <a:ext cx="6254749" cy="15450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E1F88D-78C3-4A20-A4F6-63D43A62B066}">
      <dsp:nvSpPr>
        <dsp:cNvPr id="0" name=""/>
        <dsp:cNvSpPr/>
      </dsp:nvSpPr>
      <dsp:spPr>
        <a:xfrm>
          <a:off x="467366" y="4210819"/>
          <a:ext cx="849756" cy="8497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D7C6822-B52B-4DF1-825E-BBC59A34187B}">
      <dsp:nvSpPr>
        <dsp:cNvPr id="0" name=""/>
        <dsp:cNvSpPr/>
      </dsp:nvSpPr>
      <dsp:spPr>
        <a:xfrm>
          <a:off x="1784489" y="3863192"/>
          <a:ext cx="4470260" cy="1545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14" tIns="163514" rIns="163514" bIns="163514" numCol="1" spcCol="1270" anchor="ctr" anchorCtr="0">
          <a:noAutofit/>
        </a:bodyPr>
        <a:lstStyle/>
        <a:p>
          <a:pPr marL="0" lvl="0" indent="0" algn="l" defTabSz="1111250">
            <a:lnSpc>
              <a:spcPct val="90000"/>
            </a:lnSpc>
            <a:spcBef>
              <a:spcPct val="0"/>
            </a:spcBef>
            <a:spcAft>
              <a:spcPct val="35000"/>
            </a:spcAft>
            <a:buNone/>
          </a:pPr>
          <a:r>
            <a:rPr lang="en-US" sz="2500" kern="1200" dirty="0"/>
            <a:t>Communication-based testing </a:t>
          </a:r>
        </a:p>
      </dsp:txBody>
      <dsp:txXfrm>
        <a:off x="1784489" y="3863192"/>
        <a:ext cx="4470260" cy="15450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07DAD3-F368-4E46-8BA9-C02348858D22}">
      <dsp:nvSpPr>
        <dsp:cNvPr id="0" name=""/>
        <dsp:cNvSpPr/>
      </dsp:nvSpPr>
      <dsp:spPr>
        <a:xfrm>
          <a:off x="0" y="0"/>
          <a:ext cx="8143240" cy="790702"/>
        </a:xfrm>
        <a:prstGeom prst="roundRect">
          <a:avLst>
            <a:gd name="adj" fmla="val 10000"/>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代码的分类</a:t>
          </a:r>
        </a:p>
      </dsp:txBody>
      <dsp:txXfrm>
        <a:off x="23159" y="23159"/>
        <a:ext cx="7223196" cy="744384"/>
      </dsp:txXfrm>
    </dsp:sp>
    <dsp:sp modelId="{B40DCB44-2C66-984E-B96D-987667D97B73}">
      <dsp:nvSpPr>
        <dsp:cNvPr id="0" name=""/>
        <dsp:cNvSpPr/>
      </dsp:nvSpPr>
      <dsp:spPr>
        <a:xfrm>
          <a:off x="681996" y="934466"/>
          <a:ext cx="8143240" cy="790702"/>
        </a:xfrm>
        <a:prstGeom prst="roundRect">
          <a:avLst>
            <a:gd name="adj" fmla="val 10000"/>
          </a:avLst>
        </a:prstGeom>
        <a:solidFill>
          <a:schemeClr val="accent2">
            <a:hueOff val="2079554"/>
            <a:satOff val="11835"/>
            <a:lumOff val="366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err="1"/>
            <a:t>我们要给哪些代码写测试</a:t>
          </a:r>
          <a:endParaRPr lang="en-US" sz="2600" kern="1200" dirty="0"/>
        </a:p>
      </dsp:txBody>
      <dsp:txXfrm>
        <a:off x="705155" y="957625"/>
        <a:ext cx="6900969" cy="744384"/>
      </dsp:txXfrm>
    </dsp:sp>
    <dsp:sp modelId="{6A4AD8BD-24F9-AD4E-88B7-E790FC012BA9}">
      <dsp:nvSpPr>
        <dsp:cNvPr id="0" name=""/>
        <dsp:cNvSpPr/>
      </dsp:nvSpPr>
      <dsp:spPr>
        <a:xfrm>
          <a:off x="1353813" y="1868932"/>
          <a:ext cx="8143240" cy="790702"/>
        </a:xfrm>
        <a:prstGeom prst="roundRect">
          <a:avLst>
            <a:gd name="adj" fmla="val 10000"/>
          </a:avLst>
        </a:prstGeom>
        <a:solidFill>
          <a:schemeClr val="accent2">
            <a:hueOff val="4159108"/>
            <a:satOff val="23669"/>
            <a:lumOff val="732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err="1"/>
            <a:t>测试覆盖率</a:t>
          </a:r>
          <a:endParaRPr lang="en-US" sz="2600" kern="1200" dirty="0"/>
        </a:p>
      </dsp:txBody>
      <dsp:txXfrm>
        <a:off x="1376972" y="1892091"/>
        <a:ext cx="6911148" cy="744384"/>
      </dsp:txXfrm>
    </dsp:sp>
    <dsp:sp modelId="{50E344EF-518A-F943-8A6B-667904BC6838}">
      <dsp:nvSpPr>
        <dsp:cNvPr id="0" name=""/>
        <dsp:cNvSpPr/>
      </dsp:nvSpPr>
      <dsp:spPr>
        <a:xfrm>
          <a:off x="2035809" y="2803397"/>
          <a:ext cx="8143240" cy="790702"/>
        </a:xfrm>
        <a:prstGeom prst="roundRect">
          <a:avLst>
            <a:gd name="adj" fmla="val 10000"/>
          </a:avLst>
        </a:prstGeom>
        <a:solidFill>
          <a:schemeClr val="accent2">
            <a:hueOff val="6238661"/>
            <a:satOff val="35504"/>
            <a:lumOff val="1098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我们的测试金字塔</a:t>
          </a:r>
        </a:p>
      </dsp:txBody>
      <dsp:txXfrm>
        <a:off x="2058968" y="2826556"/>
        <a:ext cx="6900969" cy="744384"/>
      </dsp:txXfrm>
    </dsp:sp>
    <dsp:sp modelId="{187BA374-75DF-2049-A369-4975E7687CF9}">
      <dsp:nvSpPr>
        <dsp:cNvPr id="0" name=""/>
        <dsp:cNvSpPr/>
      </dsp:nvSpPr>
      <dsp:spPr>
        <a:xfrm>
          <a:off x="7629283" y="605605"/>
          <a:ext cx="513956" cy="513956"/>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744923" y="605605"/>
        <a:ext cx="282676" cy="386752"/>
      </dsp:txXfrm>
    </dsp:sp>
    <dsp:sp modelId="{E92D54A7-5F14-2C47-8969-67376C1564E9}">
      <dsp:nvSpPr>
        <dsp:cNvPr id="0" name=""/>
        <dsp:cNvSpPr/>
      </dsp:nvSpPr>
      <dsp:spPr>
        <a:xfrm>
          <a:off x="8311280" y="1540071"/>
          <a:ext cx="513956" cy="513956"/>
        </a:xfrm>
        <a:prstGeom prst="downArrow">
          <a:avLst>
            <a:gd name="adj1" fmla="val 55000"/>
            <a:gd name="adj2" fmla="val 45000"/>
          </a:avLst>
        </a:prstGeom>
        <a:solidFill>
          <a:schemeClr val="accent2">
            <a:tint val="40000"/>
            <a:alpha val="90000"/>
            <a:hueOff val="3105492"/>
            <a:satOff val="13536"/>
            <a:lumOff val="1472"/>
            <a:alphaOff val="0"/>
          </a:schemeClr>
        </a:solidFill>
        <a:ln w="12700" cap="flat" cmpd="sng" algn="in">
          <a:solidFill>
            <a:schemeClr val="accent2">
              <a:tint val="40000"/>
              <a:alpha val="90000"/>
              <a:hueOff val="3105492"/>
              <a:satOff val="13536"/>
              <a:lumOff val="1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426920" y="1540071"/>
        <a:ext cx="282676" cy="386752"/>
      </dsp:txXfrm>
    </dsp:sp>
    <dsp:sp modelId="{7E842DB8-39C1-8343-962A-CA3E0BAB956D}">
      <dsp:nvSpPr>
        <dsp:cNvPr id="0" name=""/>
        <dsp:cNvSpPr/>
      </dsp:nvSpPr>
      <dsp:spPr>
        <a:xfrm>
          <a:off x="8983097" y="2474537"/>
          <a:ext cx="513956" cy="513956"/>
        </a:xfrm>
        <a:prstGeom prst="downArrow">
          <a:avLst>
            <a:gd name="adj1" fmla="val 55000"/>
            <a:gd name="adj2" fmla="val 45000"/>
          </a:avLst>
        </a:prstGeom>
        <a:solidFill>
          <a:schemeClr val="accent2">
            <a:tint val="40000"/>
            <a:alpha val="90000"/>
            <a:hueOff val="6210984"/>
            <a:satOff val="27072"/>
            <a:lumOff val="2943"/>
            <a:alphaOff val="0"/>
          </a:schemeClr>
        </a:solidFill>
        <a:ln w="12700" cap="flat" cmpd="sng" algn="in">
          <a:solidFill>
            <a:schemeClr val="accent2">
              <a:tint val="40000"/>
              <a:alpha val="90000"/>
              <a:hueOff val="6210984"/>
              <a:satOff val="27072"/>
              <a:lumOff val="29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9098737" y="2474537"/>
        <a:ext cx="282676" cy="3867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F19FB-F829-B64B-8E24-560510EEA36A}">
      <dsp:nvSpPr>
        <dsp:cNvPr id="0" name=""/>
        <dsp:cNvSpPr/>
      </dsp:nvSpPr>
      <dsp:spPr>
        <a:xfrm>
          <a:off x="6113" y="650415"/>
          <a:ext cx="1911056" cy="2293268"/>
        </a:xfrm>
        <a:prstGeom prst="rect">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844550">
            <a:lnSpc>
              <a:spcPct val="90000"/>
            </a:lnSpc>
            <a:spcBef>
              <a:spcPct val="0"/>
            </a:spcBef>
            <a:spcAft>
              <a:spcPct val="35000"/>
            </a:spcAft>
            <a:buNone/>
          </a:pPr>
          <a:r>
            <a:rPr lang="en-US" sz="1900" kern="1200"/>
            <a:t>研发设计</a:t>
          </a:r>
        </a:p>
      </dsp:txBody>
      <dsp:txXfrm>
        <a:off x="6113" y="1567723"/>
        <a:ext cx="1911056" cy="1375961"/>
      </dsp:txXfrm>
    </dsp:sp>
    <dsp:sp modelId="{3E0AB84B-8689-CB48-89D5-E8BBB3417AD7}">
      <dsp:nvSpPr>
        <dsp:cNvPr id="0" name=""/>
        <dsp:cNvSpPr/>
      </dsp:nvSpPr>
      <dsp:spPr>
        <a:xfrm>
          <a:off x="6113"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01</a:t>
          </a:r>
        </a:p>
      </dsp:txBody>
      <dsp:txXfrm>
        <a:off x="6113" y="650415"/>
        <a:ext cx="1911056" cy="917307"/>
      </dsp:txXfrm>
    </dsp:sp>
    <dsp:sp modelId="{ECFDCFFA-D2FA-F74B-A073-61DBAF7741CA}">
      <dsp:nvSpPr>
        <dsp:cNvPr id="0" name=""/>
        <dsp:cNvSpPr/>
      </dsp:nvSpPr>
      <dsp:spPr>
        <a:xfrm>
          <a:off x="2070054" y="650415"/>
          <a:ext cx="1911056" cy="2293268"/>
        </a:xfrm>
        <a:prstGeom prst="rect">
          <a:avLst/>
        </a:prstGeom>
        <a:solidFill>
          <a:schemeClr val="accent3">
            <a:hueOff val="0"/>
            <a:satOff val="0"/>
            <a:lumOff val="0"/>
            <a:alphaOff val="0"/>
          </a:schemeClr>
        </a:solidFill>
        <a:ln w="12700"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844550">
            <a:lnSpc>
              <a:spcPct val="90000"/>
            </a:lnSpc>
            <a:spcBef>
              <a:spcPct val="0"/>
            </a:spcBef>
            <a:spcAft>
              <a:spcPct val="35000"/>
            </a:spcAft>
            <a:buNone/>
          </a:pPr>
          <a:r>
            <a:rPr lang="en-US" sz="1900" kern="1200" dirty="0"/>
            <a:t>coding/refactor</a:t>
          </a:r>
        </a:p>
        <a:p>
          <a:pPr marL="0" lvl="0" indent="0" algn="l" defTabSz="844550">
            <a:lnSpc>
              <a:spcPct val="90000"/>
            </a:lnSpc>
            <a:spcBef>
              <a:spcPct val="0"/>
            </a:spcBef>
            <a:spcAft>
              <a:spcPct val="35000"/>
            </a:spcAft>
            <a:buNone/>
          </a:pPr>
          <a:r>
            <a:rPr lang="en-US" altLang="zh-CN" sz="1900" kern="1200" dirty="0"/>
            <a:t>local test</a:t>
          </a:r>
        </a:p>
        <a:p>
          <a:pPr marL="0" lvl="0" indent="0" algn="l" defTabSz="844550">
            <a:lnSpc>
              <a:spcPct val="90000"/>
            </a:lnSpc>
            <a:spcBef>
              <a:spcPct val="0"/>
            </a:spcBef>
            <a:spcAft>
              <a:spcPct val="35000"/>
            </a:spcAft>
            <a:buNone/>
          </a:pPr>
          <a:r>
            <a:rPr lang="en-US" sz="1900" kern="1200" dirty="0"/>
            <a:t>code review</a:t>
          </a:r>
        </a:p>
      </dsp:txBody>
      <dsp:txXfrm>
        <a:off x="2070054" y="1567723"/>
        <a:ext cx="1911056" cy="1375961"/>
      </dsp:txXfrm>
    </dsp:sp>
    <dsp:sp modelId="{6E5D05EB-CE0D-714C-B7AA-F9F42046CBFE}">
      <dsp:nvSpPr>
        <dsp:cNvPr id="0" name=""/>
        <dsp:cNvSpPr/>
      </dsp:nvSpPr>
      <dsp:spPr>
        <a:xfrm>
          <a:off x="2070054"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02</a:t>
          </a:r>
        </a:p>
      </dsp:txBody>
      <dsp:txXfrm>
        <a:off x="2070054" y="650415"/>
        <a:ext cx="1911056" cy="917307"/>
      </dsp:txXfrm>
    </dsp:sp>
    <dsp:sp modelId="{AB85008D-4BC4-3C44-BEEA-6ED6BD753170}">
      <dsp:nvSpPr>
        <dsp:cNvPr id="0" name=""/>
        <dsp:cNvSpPr/>
      </dsp:nvSpPr>
      <dsp:spPr>
        <a:xfrm>
          <a:off x="4133996" y="650415"/>
          <a:ext cx="1911056" cy="2293268"/>
        </a:xfrm>
        <a:prstGeom prst="rect">
          <a:avLst/>
        </a:prstGeom>
        <a:solidFill>
          <a:schemeClr val="accent4">
            <a:hueOff val="0"/>
            <a:satOff val="0"/>
            <a:lumOff val="0"/>
            <a:alphaOff val="0"/>
          </a:schemeClr>
        </a:solidFill>
        <a:ln w="12700"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844550">
            <a:lnSpc>
              <a:spcPct val="90000"/>
            </a:lnSpc>
            <a:spcBef>
              <a:spcPct val="0"/>
            </a:spcBef>
            <a:spcAft>
              <a:spcPct val="35000"/>
            </a:spcAft>
            <a:buNone/>
          </a:pPr>
          <a:r>
            <a:rPr lang="en-US" sz="1900" kern="1200" dirty="0"/>
            <a:t>coding/refactor</a:t>
          </a:r>
        </a:p>
        <a:p>
          <a:pPr marL="0" lvl="0" indent="0" algn="l" defTabSz="844550">
            <a:lnSpc>
              <a:spcPct val="90000"/>
            </a:lnSpc>
            <a:spcBef>
              <a:spcPct val="0"/>
            </a:spcBef>
            <a:spcAft>
              <a:spcPct val="35000"/>
            </a:spcAft>
            <a:buNone/>
          </a:pPr>
          <a:r>
            <a:rPr lang="en-US" altLang="zh-CN" sz="1900" kern="1200" dirty="0"/>
            <a:t>local test</a:t>
          </a:r>
        </a:p>
        <a:p>
          <a:pPr marL="0" lvl="0" indent="0" algn="l" defTabSz="844550">
            <a:lnSpc>
              <a:spcPct val="90000"/>
            </a:lnSpc>
            <a:spcBef>
              <a:spcPct val="0"/>
            </a:spcBef>
            <a:spcAft>
              <a:spcPct val="35000"/>
            </a:spcAft>
            <a:buNone/>
          </a:pPr>
          <a:r>
            <a:rPr lang="en-US" sz="1900" kern="1200" dirty="0"/>
            <a:t>code review</a:t>
          </a:r>
        </a:p>
      </dsp:txBody>
      <dsp:txXfrm>
        <a:off x="4133996" y="1567723"/>
        <a:ext cx="1911056" cy="1375961"/>
      </dsp:txXfrm>
    </dsp:sp>
    <dsp:sp modelId="{4B4EA6C6-5156-B747-B2AD-FDBDFD8904D4}">
      <dsp:nvSpPr>
        <dsp:cNvPr id="0" name=""/>
        <dsp:cNvSpPr/>
      </dsp:nvSpPr>
      <dsp:spPr>
        <a:xfrm>
          <a:off x="4133996"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03</a:t>
          </a:r>
        </a:p>
      </dsp:txBody>
      <dsp:txXfrm>
        <a:off x="4133996" y="650415"/>
        <a:ext cx="1911056" cy="917307"/>
      </dsp:txXfrm>
    </dsp:sp>
    <dsp:sp modelId="{94248755-1DB6-9D41-86D4-9B586F272327}">
      <dsp:nvSpPr>
        <dsp:cNvPr id="0" name=""/>
        <dsp:cNvSpPr/>
      </dsp:nvSpPr>
      <dsp:spPr>
        <a:xfrm>
          <a:off x="6197938" y="650415"/>
          <a:ext cx="1911056" cy="2293268"/>
        </a:xfrm>
        <a:prstGeom prst="rect">
          <a:avLst/>
        </a:prstGeom>
        <a:solidFill>
          <a:schemeClr val="accent5">
            <a:hueOff val="0"/>
            <a:satOff val="0"/>
            <a:lumOff val="0"/>
            <a:alphaOff val="0"/>
          </a:schemeClr>
        </a:solidFill>
        <a:ln w="12700"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844550">
            <a:lnSpc>
              <a:spcPct val="90000"/>
            </a:lnSpc>
            <a:spcBef>
              <a:spcPct val="0"/>
            </a:spcBef>
            <a:spcAft>
              <a:spcPct val="35000"/>
            </a:spcAft>
            <a:buNone/>
          </a:pPr>
          <a:r>
            <a:rPr lang="en-US" sz="1900" kern="1200" dirty="0"/>
            <a:t>coding/refactor</a:t>
          </a:r>
        </a:p>
        <a:p>
          <a:pPr marL="0" lvl="0" indent="0" algn="l" defTabSz="844550">
            <a:lnSpc>
              <a:spcPct val="90000"/>
            </a:lnSpc>
            <a:spcBef>
              <a:spcPct val="0"/>
            </a:spcBef>
            <a:spcAft>
              <a:spcPct val="35000"/>
            </a:spcAft>
            <a:buNone/>
          </a:pPr>
          <a:r>
            <a:rPr lang="en-US" altLang="zh-CN" sz="1900" kern="1200" dirty="0"/>
            <a:t>local test</a:t>
          </a:r>
        </a:p>
        <a:p>
          <a:pPr marL="0" lvl="0" indent="0" algn="l" defTabSz="844550">
            <a:lnSpc>
              <a:spcPct val="90000"/>
            </a:lnSpc>
            <a:spcBef>
              <a:spcPct val="0"/>
            </a:spcBef>
            <a:spcAft>
              <a:spcPct val="35000"/>
            </a:spcAft>
            <a:buNone/>
          </a:pPr>
          <a:r>
            <a:rPr lang="en-US" sz="1900" kern="1200" dirty="0"/>
            <a:t>code review</a:t>
          </a:r>
        </a:p>
      </dsp:txBody>
      <dsp:txXfrm>
        <a:off x="6197938" y="1567723"/>
        <a:ext cx="1911056" cy="1375961"/>
      </dsp:txXfrm>
    </dsp:sp>
    <dsp:sp modelId="{E8D5E560-40B2-FD42-9436-25841EBF0661}">
      <dsp:nvSpPr>
        <dsp:cNvPr id="0" name=""/>
        <dsp:cNvSpPr/>
      </dsp:nvSpPr>
      <dsp:spPr>
        <a:xfrm>
          <a:off x="6197938"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04</a:t>
          </a:r>
        </a:p>
      </dsp:txBody>
      <dsp:txXfrm>
        <a:off x="6197938" y="650415"/>
        <a:ext cx="1911056" cy="917307"/>
      </dsp:txXfrm>
    </dsp:sp>
    <dsp:sp modelId="{1C9B8019-41C6-D745-B0B0-3B8697F18204}">
      <dsp:nvSpPr>
        <dsp:cNvPr id="0" name=""/>
        <dsp:cNvSpPr/>
      </dsp:nvSpPr>
      <dsp:spPr>
        <a:xfrm>
          <a:off x="8261879" y="650415"/>
          <a:ext cx="1911056" cy="2293268"/>
        </a:xfrm>
        <a:prstGeom prst="rect">
          <a:avLst/>
        </a:prstGeom>
        <a:solidFill>
          <a:schemeClr val="accent6">
            <a:hueOff val="0"/>
            <a:satOff val="0"/>
            <a:lumOff val="0"/>
            <a:alphaOff val="0"/>
          </a:schemeClr>
        </a:solidFill>
        <a:ln w="12700" cap="flat" cmpd="sng" algn="in">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8770" tIns="0" rIns="188770" bIns="330200" numCol="1" spcCol="1270" anchor="t" anchorCtr="0">
          <a:noAutofit/>
        </a:bodyPr>
        <a:lstStyle/>
        <a:p>
          <a:pPr marL="0" lvl="0" indent="0" algn="l" defTabSz="844550">
            <a:lnSpc>
              <a:spcPct val="90000"/>
            </a:lnSpc>
            <a:spcBef>
              <a:spcPct val="0"/>
            </a:spcBef>
            <a:spcAft>
              <a:spcPct val="35000"/>
            </a:spcAft>
            <a:buNone/>
          </a:pPr>
          <a:r>
            <a:rPr lang="en-US" sz="1900" kern="1200" dirty="0"/>
            <a:t>e2e test</a:t>
          </a:r>
        </a:p>
      </dsp:txBody>
      <dsp:txXfrm>
        <a:off x="8261879" y="1567723"/>
        <a:ext cx="1911056" cy="1375961"/>
      </dsp:txXfrm>
    </dsp:sp>
    <dsp:sp modelId="{74358A07-A5D6-8F41-B978-46EE40177B8E}">
      <dsp:nvSpPr>
        <dsp:cNvPr id="0" name=""/>
        <dsp:cNvSpPr/>
      </dsp:nvSpPr>
      <dsp:spPr>
        <a:xfrm>
          <a:off x="8261879" y="650415"/>
          <a:ext cx="1911056" cy="917307"/>
        </a:xfrm>
        <a:prstGeom prst="rect">
          <a:avLst/>
        </a:prstGeom>
        <a:noFill/>
        <a:ln w="12700" cap="flat" cmpd="sng" algn="in">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88770" tIns="165100" rIns="188770" bIns="165100" numCol="1" spcCol="1270" anchor="ctr" anchorCtr="0">
          <a:noAutofit/>
        </a:bodyPr>
        <a:lstStyle/>
        <a:p>
          <a:pPr marL="0" lvl="0" indent="0" algn="l" defTabSz="1955800">
            <a:lnSpc>
              <a:spcPct val="90000"/>
            </a:lnSpc>
            <a:spcBef>
              <a:spcPct val="0"/>
            </a:spcBef>
            <a:spcAft>
              <a:spcPct val="35000"/>
            </a:spcAft>
            <a:buNone/>
          </a:pPr>
          <a:r>
            <a:rPr lang="en-US" sz="4400" kern="1200"/>
            <a:t>05</a:t>
          </a:r>
        </a:p>
      </dsp:txBody>
      <dsp:txXfrm>
        <a:off x="8261879" y="650415"/>
        <a:ext cx="1911056" cy="91730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58ED9-7BA9-4A29-B18B-5E6D4EA1DCEA}">
      <dsp:nvSpPr>
        <dsp:cNvPr id="0" name=""/>
        <dsp:cNvSpPr/>
      </dsp:nvSpPr>
      <dsp:spPr>
        <a:xfrm>
          <a:off x="1926728" y="19549"/>
          <a:ext cx="2161687" cy="2161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805AD0-5ADE-47B8-81B2-8EDC0088FA8F}">
      <dsp:nvSpPr>
        <dsp:cNvPr id="0" name=""/>
        <dsp:cNvSpPr/>
      </dsp:nvSpPr>
      <dsp:spPr>
        <a:xfrm>
          <a:off x="2387415" y="480237"/>
          <a:ext cx="1240312" cy="1240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3C77F8B-151B-4F12-830A-933AFDC39A0C}">
      <dsp:nvSpPr>
        <dsp:cNvPr id="0" name=""/>
        <dsp:cNvSpPr/>
      </dsp:nvSpPr>
      <dsp:spPr>
        <a:xfrm>
          <a:off x="1235696" y="2854550"/>
          <a:ext cx="35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dirty="0" err="1"/>
            <a:t>本地</a:t>
          </a:r>
          <a:r>
            <a:rPr lang="zh-CN" sz="2700" kern="1200" dirty="0"/>
            <a:t> </a:t>
          </a:r>
          <a:r>
            <a:rPr lang="en-US" sz="2700" kern="1200" dirty="0"/>
            <a:t>maven</a:t>
          </a:r>
          <a:r>
            <a:rPr lang="zh-CN" sz="2700" kern="1200" dirty="0"/>
            <a:t> 执行</a:t>
          </a:r>
          <a:endParaRPr lang="en-US" sz="2700" kern="1200" dirty="0"/>
        </a:p>
      </dsp:txBody>
      <dsp:txXfrm>
        <a:off x="1235696" y="2854550"/>
        <a:ext cx="3543750" cy="720000"/>
      </dsp:txXfrm>
    </dsp:sp>
    <dsp:sp modelId="{1778EB98-9493-4E56-8518-F6CD681B8ECA}">
      <dsp:nvSpPr>
        <dsp:cNvPr id="0" name=""/>
        <dsp:cNvSpPr/>
      </dsp:nvSpPr>
      <dsp:spPr>
        <a:xfrm>
          <a:off x="6090634" y="19549"/>
          <a:ext cx="2161687" cy="2161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7E425-C9CA-4B96-AFE4-C779A7925D66}">
      <dsp:nvSpPr>
        <dsp:cNvPr id="0" name=""/>
        <dsp:cNvSpPr/>
      </dsp:nvSpPr>
      <dsp:spPr>
        <a:xfrm>
          <a:off x="6551321" y="480237"/>
          <a:ext cx="1240312" cy="1240312"/>
        </a:xfrm>
        <a:prstGeom prst="rect">
          <a:avLst/>
        </a:prstGeom>
        <a:no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B0CBDC3-764E-4785-B11D-6091B804E43A}">
      <dsp:nvSpPr>
        <dsp:cNvPr id="0" name=""/>
        <dsp:cNvSpPr/>
      </dsp:nvSpPr>
      <dsp:spPr>
        <a:xfrm>
          <a:off x="5399603" y="2854550"/>
          <a:ext cx="35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zh-CN" altLang="en-US" sz="2700" kern="1200" dirty="0"/>
            <a:t>代码</a:t>
          </a:r>
          <a:r>
            <a:rPr lang="en-US" altLang="zh-CN" sz="2700" kern="1200" dirty="0"/>
            <a:t>merge</a:t>
          </a:r>
          <a:r>
            <a:rPr lang="zh-CN" altLang="en-US" sz="2700" kern="1200" dirty="0"/>
            <a:t>前自动</a:t>
          </a:r>
          <a:r>
            <a:rPr lang="zh-CN" sz="2700" kern="1200" dirty="0"/>
            <a:t>执行</a:t>
          </a:r>
          <a:endParaRPr lang="en-US" sz="2700" kern="1200" dirty="0"/>
        </a:p>
      </dsp:txBody>
      <dsp:txXfrm>
        <a:off x="5399603" y="2854550"/>
        <a:ext cx="354375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82B8E-051A-4B64-A23D-BA9FE649A3D8}">
      <dsp:nvSpPr>
        <dsp:cNvPr id="0" name=""/>
        <dsp:cNvSpPr/>
      </dsp:nvSpPr>
      <dsp:spPr>
        <a:xfrm>
          <a:off x="594024" y="222049"/>
          <a:ext cx="1852875" cy="18528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B376B-AB3D-4948-89E3-C34627933F9C}">
      <dsp:nvSpPr>
        <dsp:cNvPr id="0" name=""/>
        <dsp:cNvSpPr/>
      </dsp:nvSpPr>
      <dsp:spPr>
        <a:xfrm>
          <a:off x="988899" y="616924"/>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E9E5445-15AC-4E17-9EC3-47D808BDD5F8}">
      <dsp:nvSpPr>
        <dsp:cNvPr id="0" name=""/>
        <dsp:cNvSpPr/>
      </dsp:nvSpPr>
      <dsp:spPr>
        <a:xfrm>
          <a:off x="1712" y="265205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i="1" kern="1200"/>
            <a:t>It’s integrated into the development cycle </a:t>
          </a:r>
          <a:endParaRPr lang="en-US" sz="1800" kern="1200"/>
        </a:p>
      </dsp:txBody>
      <dsp:txXfrm>
        <a:off x="1712" y="2652050"/>
        <a:ext cx="3037500" cy="720000"/>
      </dsp:txXfrm>
    </dsp:sp>
    <dsp:sp modelId="{55127B3F-8EF3-4E74-A4C6-286F1F945C09}">
      <dsp:nvSpPr>
        <dsp:cNvPr id="0" name=""/>
        <dsp:cNvSpPr/>
      </dsp:nvSpPr>
      <dsp:spPr>
        <a:xfrm>
          <a:off x="4163087" y="222049"/>
          <a:ext cx="1852875" cy="18528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C75DC-FC3E-45A8-83A9-5EEEEA620520}">
      <dsp:nvSpPr>
        <dsp:cNvPr id="0" name=""/>
        <dsp:cNvSpPr/>
      </dsp:nvSpPr>
      <dsp:spPr>
        <a:xfrm>
          <a:off x="4557962" y="616924"/>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713BE1E-3A00-47E1-86A0-B8E1C7C958E8}">
      <dsp:nvSpPr>
        <dsp:cNvPr id="0" name=""/>
        <dsp:cNvSpPr/>
      </dsp:nvSpPr>
      <dsp:spPr>
        <a:xfrm>
          <a:off x="3570775" y="265205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i="1" kern="1200"/>
            <a:t>It targets only the most important parts of your code base </a:t>
          </a:r>
          <a:endParaRPr lang="en-US" sz="1800" kern="1200"/>
        </a:p>
      </dsp:txBody>
      <dsp:txXfrm>
        <a:off x="3570775" y="2652050"/>
        <a:ext cx="3037500" cy="720000"/>
      </dsp:txXfrm>
    </dsp:sp>
    <dsp:sp modelId="{3369BEBE-725A-4C8B-926F-E49D3856101A}">
      <dsp:nvSpPr>
        <dsp:cNvPr id="0" name=""/>
        <dsp:cNvSpPr/>
      </dsp:nvSpPr>
      <dsp:spPr>
        <a:xfrm>
          <a:off x="7732150" y="222049"/>
          <a:ext cx="1852875" cy="185287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3D2726-F182-44BE-939D-F30904FA7E6A}">
      <dsp:nvSpPr>
        <dsp:cNvPr id="0" name=""/>
        <dsp:cNvSpPr/>
      </dsp:nvSpPr>
      <dsp:spPr>
        <a:xfrm>
          <a:off x="8127025" y="616924"/>
          <a:ext cx="1063125" cy="10631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AD53AAB-72A0-4316-9370-9D7C4014E02B}">
      <dsp:nvSpPr>
        <dsp:cNvPr id="0" name=""/>
        <dsp:cNvSpPr/>
      </dsp:nvSpPr>
      <dsp:spPr>
        <a:xfrm>
          <a:off x="7139837" y="265205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b="1" i="1" kern="1200"/>
            <a:t>It provides maximum value with minimum maintenance costs </a:t>
          </a:r>
          <a:endParaRPr lang="en-US" sz="1800" kern="1200"/>
        </a:p>
      </dsp:txBody>
      <dsp:txXfrm>
        <a:off x="7139837" y="2652050"/>
        <a:ext cx="3037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6T11:48:18.737"/>
    </inkml:context>
    <inkml:brush xml:id="br0">
      <inkml:brushProperty name="width" value="0.1" units="cm"/>
      <inkml:brushProperty name="height" value="0.1" units="cm"/>
      <inkml:brushProperty name="color" value="#AE198D"/>
      <inkml:brushProperty name="inkEffects" value="galaxy"/>
      <inkml:brushProperty name="anchorX" value="-194660.23438"/>
      <inkml:brushProperty name="anchorY" value="-71227.76563"/>
      <inkml:brushProperty name="scaleFactor" value="0.5"/>
    </inkml:brush>
  </inkml:definitions>
  <inkml:trace contextRef="#ctx0" brushRef="#br0">220 79 24575,'0'11'0,"0"4"0,0-7 0,0 8 0,0-3 0,0 3 0,0 1 0,0 4 0,0 2 0,0 4 0,0-4 0,0 3 0,0-3 0,0-1 0,0 10 0,0-13 0,0 19 0,5-9 0,0 5 0,5 5 0,-1-10 0,0 3 0,1 1 0,-1 2 0,1-1 0,0 4 0,-1-9 0,1 4 0,-1-6 0,-4-4 0,3 3 0,-7-12 0,3 2 0,-4-8 0,0-1 0,0 1 0,0-1 0,3 0 0,-2 0 0,2 0 0,1 9 0,-3 3 0,3 8 0,0 1 0,-3-1 0,7 0 0,-7 1 0,3-6 0,-4-4 0,4-3 0,-3-6 0,2 3 0,-3-5 0,4 0 0,-1 0 0,1 1 0,3 3 0,-6 1 0,6 5 0,-6 0 0,7-1 0,-4-3 0,0-1 0,3-5 0,-6 1 0,6-4 0,-3-1 0,3 1 0,1-4 0,8 4 0,3 0 0,14-3 0,14 8 0,-9-8 0,26 9 0,-20-8 0,24 3 0,-13-5 0,13 0-6784,-12 0 6784,5 0 0,-8 0 0,1 0 0,0 0 0,0-10 0,0 3 0,-1-9 0,32 0 0,-23 4 0,22-4 6784,-30 5-6784,0 5 0,-6-3 0,-2 8 0,-6-8 0,-6 8 0,4-8 0,-9 8 0,4-4 0,-6 5 0,-4 0 0,3 0 0,-8 0 0,3 0 0,-8 0 0,-2 0 0,-3 0 0,12 0 0,-6-3 0,16 2 0,-12-3 0,8 4 0,8 0 0,-3-4 0,8 3 0,12-3 0,-23 4 0,28-5 0,-37 4 0,38-8 0,-28 8 0,37-3 0,-36 0 0,17 3 0,-12-4 0,14 1 0,-12 3 0,5-3 0,-15 0 0,1 3 0,-6-3 0,-1 0 0,-8 3 0,13-2 0,-11 3 0,12 0 0,-10-4 0,-1 3 0,-3-3 0,-2 4 0,11-4 0,-11 3 0,20-4 0,-21 5 0,10-4 0,-11 4 0,11-4 0,-10 0 0,15 4 0,-15-7 0,10 6 0,-11-6 0,2 6 0,-3-2 0,-1-1 0,-2 1 0,-2-8 0,1-21 0,1 7 0,-1-18 0,4 16 0,-7-1 0,4 6 0,-5 0 0,0 9 0,0 2 0,0 3 0,0 0 0,0 1 0,0-1 0,0-3 0,-4-2 0,-1-4 0,-7 1 0,3-1 0,-4 0 0,5 0 0,0 1 0,-1-1 0,1 4 0,0 1 0,1 5 0,2-1 0,-1 1 0,2-1 0,-4 1 0,0-5 0,-4-1 0,3 1 0,-7-4 0,4 3 0,-1-4 0,-3 1 0,3 3 0,0-3 0,-3 6 0,7-1 0,-7-1 0,3 3 0,-8-8 0,-2 3 0,-4-4 0,-1 3 0,-5-3 0,4 4 0,-9-6 0,9 6 0,-4 0 0,5 0 0,1 4 0,-1-3 0,1-1 0,-6 4 0,-2-8 0,-4 7 0,4-8 0,-3 8 0,3-7 0,1 7 0,-5-3 0,10 1 0,-4 2 0,6-2 0,-6 3 0,-1 1 0,-1-1 0,-10 0 0,9 0 0,-10-1 0,12 2 0,-5-1 0,11 0 0,-18-3 0,16 7 0,-10-7 0,17 12 0,-3-7 0,3 7 0,-4-3 0,-19-1 0,-16 3 0,-10-3 0,-2 5 0,20 0 0,8 0 0,11 0 0,7 0 0,7 0 0,4 0 0,4 0 0,-7 0 0,1 0 0,-9 0 0,-11 0 0,9 0 0,-21 0 0,-6 0 0,11 0 0,-20 0 0,24 5 0,-12 1 0,12 0 0,-3 3 0,11-3 0,0-1 0,1 0 0,0-1 0,4 1 0,-10 1 0,5 2 0,-6-2 0,5-1 0,2-1 0,6 1 0,4-4 0,2 6 0,8-6 0,1 3 0,5-4 0,2 3 0,-1-2 0,5 6 0,-20-2 0,4 3 0,-11 1 0,7 0 0,-1-1 0,4 1 0,-20 5 0,17 0 0,-17 1 0,15 2 0,1-7 0,4 2 0,3-4 0,9 0 0,-5 0 0,11-1 0,-1-2 0,5-2 0,3-3 0,1 0-1696,4 4 0,-7-3 0,2 2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7T14:41:44.978"/>
    </inkml:context>
    <inkml:brush xml:id="br0">
      <inkml:brushProperty name="width" value="0.05" units="cm"/>
      <inkml:brushProperty name="height" value="0.05" units="cm"/>
    </inkml:brush>
  </inkml:definitions>
  <inkml:trace contextRef="#ctx0" brushRef="#br0">0 253 24575,'39'0'0,"13"0"0,8 0 0,8 0-2299,-2 0 1,5 0 2298,-6 0 0,5 0 0,1 0-1018,3 0 1,1 0 0,3 0 1017,-6 0 0,1 0 0,4 0 0,4 0-535,4 0 1,6 0 0,3 0 0,-2 0 0,-4 0 534,-1 0 0,-5 0 0,1 0 0,6 0-550,-9 0 0,6 0 0,3 0 0,0 0 0,-3 0 0,-6 0 550,9 0 0,-7 0 0,-1 0 0,6 0 0,0 0 0,5 0 0,1 0 0,1 0 0,-4 0 0,-6 0 0,0 0 0,-2 0 0,-1 0 0,-2 0-218,7 0 1,-2 0 0,-1 0 0,-1 0 217,3 0 0,0 0 0,-2 0 0,-2 0 0,8 0 0,-3 0 0,2 0 0,-14 0 0,2 0 0,0 0 0,0 0 0,24 0 0,0 0 0,-2 0 52,-11 0 1,-1 0 0,-1 0-53,-1 0 0,1 0 0,-3 0 533,-10 0 1,-1 0-1,-2 0-533,32 0 0,-3 0 0,-5 0 0,-3 0 0,-8 0 0,-2 0 0,0 0 0,-1 0 1504,-9 0 1,-2 0-1505,-2 0 0,-5 0 2906,31 0-2906,-41-3 0,-2 0 0,25-4 0,22-11 0,-17 4 0,-9-3 2986,-9 6-2986,-8 5 2103,1-4-2103,0 4 1253,-6 0-1253,4 1 474,-4 0-474,5 4 0,-5-4 0,-2 5 0,0 0 0,-5 0 0,6-4 0,-8 3 0,1-4 0,0 1 0,-6 3 0,5-8 0,-5 3 0,0 1 0,5-4 0,-11 8 0,11-8 0,-10 3 0,9 1 0,-9-3 0,4 7 0,17-3 0,-17 0 0,18 3 0,-28-4 0,-2 5 0,-8 0 0,-2 0 0,-3 0 0,-1 0 0,-3-3 0,0-5 0,-4 0 0,0-8 0,0 11 0,0-3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7T14:41:47.383"/>
    </inkml:context>
    <inkml:brush xml:id="br0">
      <inkml:brushProperty name="width" value="0.05" units="cm"/>
      <inkml:brushProperty name="height" value="0.05" units="cm"/>
    </inkml:brush>
  </inkml:definitions>
  <inkml:trace contextRef="#ctx0" brushRef="#br0">0 533 24575,'36'0'0,"9"0"0,9 0 0,10 0 0,19 0 0,8 0-1664,-9 0 0,5 0 0,0 0 1664,-1 0 0,-1 0 0,1 0 0,7 0 0,0 0 0,0 0 0,-9 0 0,0 0 0,2 0 0,11 0 0,3 0 0,2 0-864,-19-2 0,0-1 0,2 1 1,1-1 863,4 1 0,2-1 0,1 0 0,1-1-755,-12-1 1,2-2 0,0 0-1,1 0 1,-2 1 754,-1 1 0,0 0 0,-1 1 0,1-1 0,1-1 0,7-2 0,2-1 0,0 0 0,0 0 0,-1 1 0,-5 2 0,-1 1 0,0 1 0,-1-1 0,2 0 0,2-1 0,0-1 0,0 0 0,0 0 0,-1 1 0,-5 1 0,0 1 0,-1-1 0,-1 1 0,1 0 0,17-1 0,1-1 0,-2 1 0,-6 0-553,4-2 0,-5 1 0,1 0 553,-13 3 0,2 1 0,-1-1 0,-4 0 0,3-2 0,-5 0 0,4 0 0,14 4 0,5 1 0,1-1 0,-14-1 0,2 0 0,-1-1 0,-6 2 0,-1 0 0,-5 2 0,2-1 137,13 0 1,3 0 0,-9 0-138,-9 0 0,-5 0 1032,-2 0 1,-4 0-1033,31 0 0,0 0 0,-28 0 0,13 0 0,-7 0 0,-8 0 0,-1 0 4145,-7 0-4145,0 0 3324,-7 0-3324,-1 0 2656,-6 0-2656,0 0 1275,0-5-1275,0 4 0,-1-8 0,1 8 0,0-8 0,0 8 0,0-8 0,6 8 0,1-3 0,7-1 0,-6 4 0,4-9 0,-4 9 0,-1-8 0,-1 7 0,-6-2 0,0 4 0,-11-4 0,3 3 0,-18-2 0,16-2 0,-10 4 0,13-4 0,-5 5 0,25-5 0,-19 4 0,20-5 0,-26 2 0,-1 3 0,-4-3 0,-2 4 0,-8 0 0,-2 0 0,-3 0 0,-1 0 0,4 0 0,-3 0 0,7 0 0,-7-8 0,4-1 0,-3-12 0,0-2 0,-4-16 0,-1 20 0,-4-5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7T14:41:49.934"/>
    </inkml:context>
    <inkml:brush xml:id="br0">
      <inkml:brushProperty name="width" value="0.05" units="cm"/>
      <inkml:brushProperty name="height" value="0.05" units="cm"/>
    </inkml:brush>
  </inkml:definitions>
  <inkml:trace contextRef="#ctx0" brushRef="#br0">1 466 24575,'25'0'0,"16"0"0,51 0 0,2 0 0,-25 0 0,10 0 0,-7 0 0,-8 0 0,2 0-1654,4 0 0,12 0 0,1 0 0,-9 0 1654,15 0 0,-4 0 0,-13 0 0,4 0 0,1 0 0,8 0 0,2 0 0,-4 0 0,9 0 0,1 0 0,3 0 0,6 0 0,-7 0-338,-1 0 0,-4 0 338,-18-5 0,0 0 0,-1 0 0,18 3 0,0 0 0,-16-2 0,4-2 0,-2 2 0,-3 3 0,0 2 0,0-1 0,7-3 0,0 0 0,-2 1 0,19 1 0,-3 0 0,6-6 0,-2-1 0,-14 8 0,-5-1 0,-16-5 0,0-1 0,20 3 0,-2 0 0,-30-2 0,0-1 462,23-3 1,0-1-463,-19 4 0,-2 0 0,1-3 0,0 0 0,0 0 0,-1 1-100,31 1 100,9-15 0,-20 14 0,15-9 0,-8 12 0,5-5 0,4 3 0,-29 3 0,2-2 0,-10 0 0,1 1 0,7 3 0,-1 0 3018,29-8-3018,8 4 0,-27 0 0,31 1 0,-31 0 0,19 5 0,-2-5 0,-14 6 0,14-5 0,-20 3 0,10-8 0,4 2 0,2 2 0,-7-5 0,0 5 0,-1-5 0,-7 4 0,18-4 0,-22 4 0,33 1 0,-32-4 0,36 9 0,-41-3 0,19 4 0,-7-5 0,-1 3 0,-6-3 0,4 0 0,-4 4 0,6-5 0,1 1 0,-8 4 0,6-4 0,-12 5 2462,4 0-2462,1 0 842,-5 0-842,4 0 145,-6 0-145,0 0 0,0 0 0,0 0 0,0 0 0,-12 0 0,-3 0 0,-17 0 0,0 0 0,-10 0 0,0 0 0,-5 0 0,1 0 0,-1 0 0,5 0 0,0 0 0,5 0 0,0 0 0,10 0 0,-8 0 0,12 0 0,-13 0 0,4 0 0,-10 0 0,0 0 0,-5 0 0,1 0 0,-1 0 0,1 0 0,3 0 0,2 0 0,8 0 0,37 0 0,-22 0 0,26 0 0,-29 0 0,1 0 0,-5 0 0,-2 0 0,-10 0 0,-4 0 0,-2 0 0,-3 0 0,2 0 0,7 0 0,5 0 0,5 0 0,-4 0 0,3 0 0,-8 0 0,20 0 0,-17 0 0,17 0 0,-16 0 0,1 0 0,3 0 0,-3 0 0,-1 0 0,0 0 0,-6 0 0,1 0 0,-4 0 0,7 0 0,-6 0 0,7 0 0,-12 0 0,-1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7T14:41:57.741"/>
    </inkml:context>
    <inkml:brush xml:id="br0">
      <inkml:brushProperty name="width" value="0.05" units="cm"/>
      <inkml:brushProperty name="height" value="0.05" units="cm"/>
    </inkml:brush>
  </inkml:definitions>
  <inkml:trace contextRef="#ctx0" brushRef="#br0">1 8 19722,'0'-4'0,"0"1"0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7T14:41:57.909"/>
    </inkml:context>
    <inkml:brush xml:id="br0">
      <inkml:brushProperty name="width" value="0.05" units="cm"/>
      <inkml:brushProperty name="height" value="0.05" units="cm"/>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6T11:48:49.328"/>
    </inkml:context>
    <inkml:brush xml:id="br0">
      <inkml:brushProperty name="width" value="0.1" units="cm"/>
      <inkml:brushProperty name="height" value="0.1" units="cm"/>
      <inkml:brushProperty name="color" value="#AE198D"/>
      <inkml:brushProperty name="inkEffects" value="galaxy"/>
      <inkml:brushProperty name="anchorX" value="-522281"/>
      <inkml:brushProperty name="anchorY" value="-179565.17188"/>
      <inkml:brushProperty name="scaleFactor" value="0.5"/>
    </inkml:brush>
  </inkml:definitions>
  <inkml:trace contextRef="#ctx0" brushRef="#br0">0 1073 24575,'26'-66'0,"-1"0"0,1 0 0,6-7 0,2-3 0,-5 9 0,3-9 0,1 2 0,-3 9-958,5 0 1,-2 6 957,-1-9 0,-3 4 617,13-6-617,-21 21 317,6 0-317,-26 37 0,5 8 0,-5 1 0,2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6T11:48:50.783"/>
    </inkml:context>
    <inkml:brush xml:id="br0">
      <inkml:brushProperty name="width" value="0.1" units="cm"/>
      <inkml:brushProperty name="height" value="0.1" units="cm"/>
      <inkml:brushProperty name="color" value="#AE198D"/>
      <inkml:brushProperty name="inkEffects" value="galaxy"/>
      <inkml:brushProperty name="anchorX" value="-548187.125"/>
      <inkml:brushProperty name="anchorY" value="-187831"/>
      <inkml:brushProperty name="scaleFactor" value="0.5"/>
    </inkml:brush>
  </inkml:definitions>
  <inkml:trace contextRef="#ctx0" brushRef="#br0">0 1266 24575,'0'-25'0,"0"-10"0,22-22 0,1-22 0,4 37 0,2-2-540,-7-8 0,-1 0 540,7 1 0,1 2 0,-5-3 0,-1 4 0,14-17 0,-2-9 0,-11 35 264,-1-16-264,2 15 0,-6 7 0,-5 10 0,2 1 0,-6 1 816,11-3-816,-10 5 0,11-7 0,-9 12 0,1-8 0,1 5 0,-5 1 0,1 3 0,-3 5 0,0 1 0,-1 6 0,-3-6 0,2 4 0,-1-9 0,2 0 0,5-5 0,1 0 0,0 1 0,-1 3 0,0 1 0,-4 4 0,4 0 0,-8 0 0,3 4 0,-7 1 0,4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6T11:48:53.013"/>
    </inkml:context>
    <inkml:brush xml:id="br0">
      <inkml:brushProperty name="width" value="0.1" units="cm"/>
      <inkml:brushProperty name="height" value="0.1" units="cm"/>
      <inkml:brushProperty name="color" value="#AE198D"/>
      <inkml:brushProperty name="inkEffects" value="galaxy"/>
      <inkml:brushProperty name="anchorX" value="-574667.6875"/>
      <inkml:brushProperty name="anchorY" value="-195876.84375"/>
      <inkml:brushProperty name="scaleFactor" value="0.5"/>
    </inkml:brush>
  </inkml:definitions>
  <inkml:trace contextRef="#ctx0" brushRef="#br0">1 1 24575,'20'28'0,"-6"-7"0,5 3 0,-6-7 0,0-5 0,-1 4 0,-4-3 0,0 3 0,4 1 0,-3-1 0,3-4 0,-5-1 0,1-3 0,-1-1 0,-3 0 0,3-3 0,-6 2 0,6-5 0,-6 6 0,5-3 0,-5 3 0,6-3 0,-3 3 0,7 4 0,-3-2 0,7 13 0,-7-13 0,4 10 0,-1-3 0,-2-2 0,2 0 0,-3-2 0,0-3 0,-1 2 0,-2-3 0,-2-1 0,0-3 0,-2 3 0,5-3 0,-5 3 0,5-3 0,-5 2 0,5-2 0,4 0 0,13-6 0,15-13 0,16-4 0,17-14 0,8 2 0,-11 0 0,0 0 0,16-6-438,-17 9 0,-1 2 438,6-3 0,0 4 0,-3-9 0,-22 17 0,-1-8 0,-9 15 0,-8-4 0,-9 10 876,-8-3-876,-5 6 0,-3-3 0,0 4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6T11:30:32.467"/>
    </inkml:context>
    <inkml:brush xml:id="br0">
      <inkml:brushProperty name="width" value="0.1" units="cm"/>
      <inkml:brushProperty name="height" value="0.1"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0 1 10198,'0'21'0,"0"-3"5077,0 34-5077,0 18 0,0-10 0,0-10 0,0 3 1985,0 37-1985,0-38 0,0 1 769,0-2 0,0 4-769,0 34 0,0 3 0,0-25 0,0-1 2392,0 24 1,0-5-2393,0 5 0,0 1 0,0-17 0,0 22 0,0-10 0,0-7 0,0 6 0,0-20 568,0 3-568,0-14 0,0-12 0,0-3 424,0-12-424,0-4 0,0-6 0,0-5 0,0-5 0,0 1 0,0-1 0,0-3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6T11:30:39.529"/>
    </inkml:context>
    <inkml:brush xml:id="br0">
      <inkml:brushProperty name="width" value="0.1" units="cm"/>
      <inkml:brushProperty name="height" value="0.1" units="cm"/>
      <inkml:brushProperty name="color" value="#AE198D"/>
      <inkml:brushProperty name="inkEffects" value="galaxy"/>
      <inkml:brushProperty name="anchorX" value="-41454.62109"/>
      <inkml:brushProperty name="anchorY" value="-27258.24219"/>
      <inkml:brushProperty name="scaleFactor" value="0.5"/>
    </inkml:brush>
  </inkml:definitions>
  <inkml:trace contextRef="#ctx0" brushRef="#br0">1 516 24575,'23'8'0,"11"24"0,-5-4 0,5 14 0,-21-21 0,3-7 0,-7 7 0,7-8 0,-7-1 0,2 0 0,-6-1 0,5-2 0,-8 3 0,9 0 0,-6 1 0,3-1 0,4 0 0,-3 0 0,2-3 0,1 6 0,-3-6 0,7 6 0,-4-2 0,1 4 0,-1-5 0,-4 0 0,-1-5 0,1 1 0,-1-1 0,1 1 0,-1-4 0,0 0 0,1-1 0,3 1 0,-2 8 0,3-3 0,0 3 0,-4-4 0,4-1 0,-5 1 0,1-1 0,-4 1 0,3-4 0,-6 3 0,5-7 0,-5 0 0,2-8 0,-3 0 0,0-8 0,4-7 0,6-6 0,11-18 0,14-9 0,6-10 0,14-8-659,-4-1 659,10 1 0,-31 32 0,-2 1 0,20-15-152,7-22 152,-16 31 0,9-19 0,-9 21 0,-1-3 0,-13 22 0,4-8 653,-11 19-653,1-7 158,-3 13-158,-7-3 0,2 8 0,-3-3 0,-1 6 0,1-6 0,-1 6 0,0-2 0,-6 3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7T14:41:19.165"/>
    </inkml:context>
    <inkml:brush xml:id="br0">
      <inkml:brushProperty name="width" value="0.05" units="cm"/>
      <inkml:brushProperty name="height" value="0.05" units="cm"/>
      <inkml:brushProperty name="color" value="#E71224"/>
    </inkml:brush>
  </inkml:definitions>
  <inkml:trace contextRef="#ctx0" brushRef="#br0">734 1 24575,'0'11'0,"0"6"0,0 5 0,0 6 0,0 42 0,0-32 0,-8 32 0,1-37 0,-6-4 0,3 4 0,-3-6 0,3 0 0,-8 1 0,8 5 0,-4-5 0,1 5 0,2-5 0,-6-1 0,7 0 0,-3-4 0,4 3 0,0-12 0,4 6 0,-2-7 0,6 0 0,-6-2 0,7-3 0,-4-1 0,4 1 0,0-1 0,0 0 0,0 0 0,0 9 0,0 2 0,0 9 0,0 30 0,-5-10 0,4 24 0,-9-17 0,4 0 0,-5 7 0,0-6 0,0 6 0,0-7 0,0 0 0,1-1 0,-1 1 0,-4 18 0,3-14 0,-4 13 0,6-23 0,-1 4 0,1-4 0,-2 13 0,2-12 0,-1 10 0,0-4 0,0 0 0,-1 13 0,-3-12 0,2 4 0,-2-6 0,9-6 0,-4 4 0,4-11 0,-4 5 0,4-6 0,-3 6 0,3-4 0,0 4 0,-2-6 0,2 11 0,-4-8 0,4 4 0,2-9 0,0-9 0,3 4 0,-3-6 0,0 1 0,3-1 0,-4 6 0,5-4 0,-4 9 0,3-4 0,-8 6 0,8 6 0,-8 2 0,3 6 0,-5-7 0,5 5 0,-3-4 0,3 6 0,-5-7 0,5-1 0,-3-6 0,4 0 0,-1 0 0,-2-6 0,2 4 0,1-14 0,1 8 0,0-18 0,3 6 0,-2-11 0,3 2 0,0-3 0,0-1 0,0 1 0,0-1 0,3 0 0,-2 1 0,2-1 0,1 4 0,-3-3 0,2 3 0,0-6 0,-2 1 0,5-2 0,-5 3 0,6 1 0,-3 3 0,0 6 0,4 1 0,-4 4 0,1-6 0,2 1 0,-2-4 0,-1 2 0,3-2 0,-6-1 0,6 0 0,-6 0 0,6 0 0,-6 1 0,6 2 0,-6-6 0,7 7 0,-7-4 0,6 1 0,-6 2 0,6-2 0,-6 0 0,6 2 0,-6-6 0,6 6 0,-6-2 0,6 0 0,-2 2 0,-1-2 0,4 8 0,-4-3 0,1 4 0,3-6 0,-4 1 0,1 4 0,3-3 0,-4 4 0,5-1 0,-1-3 0,1 3 0,0 1 0,-1 0 0,1 1 0,0 3 0,4 4 0,0-6 0,1 10 0,1-16 0,-5 8 0,6-8 0,-2 3 0,3 1 0,0-4 0,1 8 0,-1-8 0,-4 3 0,9 2 0,-8-5 0,9 4 0,-6 0 0,0-5 0,0 5 0,0-5 0,0-1 0,-1 1 0,1-1 0,0 1 0,-5-4 0,4 2 0,-3-2 0,-1 4 0,4-4 0,-7 2 0,7-2 0,-7 0 0,3-2 0,-4 1 0,-1-3 0,1 2 0,0-3 0,3 3 0,-2 2 0,7 0 0,-7 2 0,7-2 0,-3 9 0,4-4 0,5 4 0,-3-1 0,2-2 0,-7-2 0,1-1 0,-6-7 0,3 2 0,-5 1 0,1-4 0,4 4 0,-3 0 0,3-3 0,-1 6 0,-2-2 0,8 8 0,-4-3 0,5 8 0,-1-8 0,-3 8 0,2-8 0,-7 4 0,3-6 0,-4-3 0,0-2 0,3 0 0,-3-2 0,0 2 0,-1-4 0,-7 1 0,7 3 0,-2-2 0,-1 6 0,3-6 0,-2 7 0,2-8 0,-2 4 0,1-5 0,-5 1 0,3-1 0,-1 1 0,-2-1 0,5 1 0,-5-1 0,5 0 0,-1 1 0,-1 4 0,3-4 0,-3 8 0,0-8 0,3 4 0,-6-5 0,6 1 0,-6-1 0,5 1 0,-1 4 0,3 0 0,0 5 0,4-1 0,6 2 0,0-1 0,4 5 0,-5-4 0,-3 8 0,-6-16 0,-4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7T14:41:25.380"/>
    </inkml:context>
    <inkml:brush xml:id="br0">
      <inkml:brushProperty name="width" value="0.05" units="cm"/>
      <inkml:brushProperty name="height" value="0.05" units="cm"/>
      <inkml:brushProperty name="color" value="#E71224"/>
    </inkml:brush>
  </inkml:definitions>
  <inkml:trace contextRef="#ctx0" brushRef="#br0">1 1 24575,'0'19'0,"0"11"0,0-10 0,0 9 0,0-8 0,0-3 0,0 16 0,0-10 0,0 16 0,0-11 0,0 16 0,0-3 0,9 5 0,-3 6 0,14-6 0,-8 1 0,8 4 0,-9-4 0,5-1 0,-2-1 0,-2 0 0,7-4 0,-8 10 0,9-4 0,-9-1 0,5 5 0,-2-10 0,-2 4 0,2-6 0,-4-6 0,-1-1 0,0-6 0,0-4 0,0-2 0,-1 1 0,1-5 0,0 10 0,0-5 0,0 6 0,0 4 0,4-3 0,-2 10 0,7-11 0,-8 5 0,3-5 0,-4-1 0,0 0 0,0-4 0,0-2 0,3-4 0,-2 4 0,2-3 0,-3 8 0,3-8 0,-2 8 0,2-3 0,-3 0 0,0 3 0,-1-8 0,2 8 0,-2-8 0,1 3 0,-1 1 0,1-5 0,0 10 0,-1-5 0,2 6 0,-2-6 0,1 4 0,-4-3 0,3 4 0,-3 1 0,4-6 0,-4 4 0,2-8 0,-2 8 0,4 9 0,0-4 0,0 8 0,-3-11 0,2-1 0,-7 0 0,7 1 0,-7-1 0,7 0 0,-7-4 0,3 3 0,0-8 0,-3 3 0,6 1 0,-6-4 0,7 3 0,-3 1 0,0-5 0,3 10 0,-7-10 0,7 10 0,-7-10 0,3 5 0,0-6 0,-3 4 0,6-2 0,-6-2 0,3-5 0,-4-3 0,0 4 0,3-4 0,-2 8 0,2-4 0,-3 5 0,0 0 0,4 4 0,-3-3 0,3 3 0,-4 1 0,0-4 0,0 3 0,0-4 0,0-1 0,0 6 0,0-4 0,0 8 0,0-8 0,0 8 0,0-8 0,0 8 0,0-8 0,0 3 0,0-4 0,4-1 0,-3-3 0,3 3 0,-4-4 0,0 1 0,0 7 0,0-6 0,0 7 0,0 1 0,0 0 0,0 1 0,0-2 0,0-4 0,0 0 0,0-1 0,0 1 0,0-4 0,0-2 0,0-3 0,0 3 0,0-2 0,0 2 0,0 1 0,0-3 0,0 2 0,0-3 0,0-1 0,0 1 0,0-1 0,0 1 0,0-1 0,0 1 0,0-1 0,0 0 0,0 0 0,0 1 0,0-1 0,0 5 0,0-4 0,0 8 0,0-7 0,0 6 0,0-6 0,0 6 0,0-2 0,0 4 0,0-1 0,0 1 0,0 0 0,0-1 0,0 1 0,0 0 0,0-5 0,0 4 0,0-8 0,0 4 0,0-5 0,0 1 0,0-1 0,0 0 0,0 0 0,0 0 0,0 1 0,0-1 0,0 0 0,0 0 0,0 9 0,0 7 0,-4 6 0,-2 4 0,-7 6 0,3-8 0,-3 8 0,4-16 0,0 3 0,0-3 0,0-1 0,0 5 0,0-5 0,-1 6 0,2-6 0,-2 4 0,2-3 0,-2 4 0,1-4 0,1-2 0,3 1 0,-3-4 0,8 8 0,-8-4 0,7 1 0,-8 3 0,8-3 0,-6-1 0,1 5 0,-2-5 0,2 6 0,-1-6 0,2 4 0,-4-3 0,-1 4 0,1 1 0,0 5 0,-1-5 0,-4 11 0,3-5 0,-8 6 0,4 0 0,-5-1 0,0 1 0,4 0 0,-2-6 0,3 5 0,-4-11 0,4 5 0,2-10 0,0 3 0,4-8 0,-4 3 0,4-4 0,1 0 0,-1-1 0,5 1 0,-4 0 0,3 4 0,-3-3 0,3 3 0,-3-4 0,7 0 0,-6-1 0,2-3 0,1 3 0,0-4 0,1 5 0,2-1 0,-3 1 0,4 0 0,0-1 0,0 1 0,0 0 0,-4-1 0,3 1 0,-3 0 0,4-5 0,0 0 0,0-5 0,-3 1 0,2-1 0,-2 5 0,3-4 0,0 8 0,0-7 0,0 6 0,0-2 0,0 3 0,0 1 0,0-4 0,0 2 0,0-2 0,0 0 0,0-2 0,0 1 0,0-4 0,0 8 0,0-4 0,0 5 0,0 0 0,0-1 0,0 1 0,0 0 0,0-1 0,0 1 0,0-4 0,0 2 0,0-6 0,0 2 0,0-3 0,0-1 0,0 1 0,0-1 0,0 1 0,0-1 0,0 0 0,0 0 0,0 0 0,0 1 0,0-1 0,0 0 0,0 0 0,0 3 0,0 3 0,0 3 0,0 5 0,-8 2 0,6-8 0,-7-3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17T14:41:41.641"/>
    </inkml:context>
    <inkml:brush xml:id="br0">
      <inkml:brushProperty name="width" value="0.05" units="cm"/>
      <inkml:brushProperty name="height" value="0.05" units="cm"/>
    </inkml:brush>
  </inkml:definitions>
  <inkml:trace contextRef="#ctx0" brushRef="#br0">0 222 24575,'93'0'0,"-1"0"0,0 0 0,0 0 0,1 0 0,-1 0 0,-6 0 0,-5 0 0,-1 0 0,4 0 0,6 0-1229,-9 0 0,5 0 0,4 0 0,2 0 1,1 0-1,1 0 0,-1 0 0,-2 0 1217,11 0 0,2 0 0,0 0 0,-1 0 0,-3 0 0,-5 0 0,-5 0 12,-4 0 0,-7 0 0,-4 0 0,3 0 0,7 0 0,0 0 0,7 0 0,4 0 0,2 0 0,-2 0 0,-3 0 0,-5 0-571,6 0 0,-5 0 0,-2 0 1,-1 0-1,1 0 571,1 0 0,0 0 0,0 0 0,0 0 0,0 0 0,0 0 0,0 0 0,1 0 0,-2 0 0,0 0 0,12 0 0,-1 0 0,0 0 0,1 0 4,-16 0 1,3 0-1,-1 0 1,-2 0-1,-6 0-4,19 0 0,-8 0 0,3 0 0,-12 0 0,3 0 0,-2 0 0,-4 0 0,-1 0 0,-3 0 0,1 0 0,15 1 0,2-1 0,-1-1 0,-7-3 0,-2-1 0,-1-1-336,-6 1 0,-2-1 1,-1-1 335,30-9 0,-4-1 898,-19 5 0,-2 0-898,-1-2 0,-2 0 1836,-12 7 0,-3-1-1836,2-2 0,-3 0 3228,27 3-3228,9 1 0,-20 1 0,7 3 0,-9-3 2311,-9 0-2311,-7 4 1751,-7-4-1751,5 0 864,-16 4-864,9-4 132,-16 5-132,-1 0 0,-7 0 0,-8 0 0,2 0 0,-6 0 0,3 0 0,-8-3 0,-1-1 0,-3-3 0,0 3 0,0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1/16/22</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1/16/22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1/16/22</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1/16/22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1/16/22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1/16/22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1/16/22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1/16/22</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1/16/22</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1/16/22</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customXml" Target="../ink/ink2.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customXml" Target="../ink/ink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customXml" Target="../ink/ink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1.png"/><Relationship Id="rId12" Type="http://schemas.openxmlformats.org/officeDocument/2006/relationships/customXml" Target="../ink/ink12.xml"/><Relationship Id="rId17" Type="http://schemas.openxmlformats.org/officeDocument/2006/relationships/image" Target="../media/image66.png"/><Relationship Id="rId2" Type="http://schemas.openxmlformats.org/officeDocument/2006/relationships/customXml" Target="../ink/ink7.xml"/><Relationship Id="rId16" Type="http://schemas.openxmlformats.org/officeDocument/2006/relationships/customXml" Target="../ink/ink14.xml"/><Relationship Id="rId1" Type="http://schemas.openxmlformats.org/officeDocument/2006/relationships/slideLayout" Target="../slideLayouts/slideLayout2.xml"/><Relationship Id="rId6" Type="http://schemas.openxmlformats.org/officeDocument/2006/relationships/customXml" Target="../ink/ink9.xml"/><Relationship Id="rId11" Type="http://schemas.openxmlformats.org/officeDocument/2006/relationships/image" Target="../media/image63.png"/><Relationship Id="rId5" Type="http://schemas.openxmlformats.org/officeDocument/2006/relationships/image" Target="../media/image60.png"/><Relationship Id="rId15" Type="http://schemas.openxmlformats.org/officeDocument/2006/relationships/image" Target="../media/image65.png"/><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62.png"/><Relationship Id="rId14" Type="http://schemas.openxmlformats.org/officeDocument/2006/relationships/customXml" Target="../ink/ink13.xml"/></Relationships>
</file>

<file path=ppt/slides/_rels/slide4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85.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hyperlink" Target="https://martinfowler.com/bliki/UnitTest.html" TargetMode="External"/><Relationship Id="rId7" Type="http://schemas.openxmlformats.org/officeDocument/2006/relationships/hyperlink" Target="https://github.com/mockito/mockito/wiki/Using-Spies-%28and-Fakes%29" TargetMode="External"/><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hyperlink" Target="https://javadoc.io/doc/org.mockito/mockito-core/latest/org/mockito/Mockito.html" TargetMode="External"/><Relationship Id="rId5" Type="http://schemas.openxmlformats.org/officeDocument/2006/relationships/hyperlink" Target="https://martinfowler.com/articles/mocksArentStubs.html" TargetMode="External"/><Relationship Id="rId10" Type="http://schemas.openxmlformats.org/officeDocument/2006/relationships/image" Target="../media/image105.jpeg"/><Relationship Id="rId4" Type="http://schemas.openxmlformats.org/officeDocument/2006/relationships/hyperlink" Target="https://martinfowler.com/bliki/IntegrationTest.html" TargetMode="External"/><Relationship Id="rId9" Type="http://schemas.openxmlformats.org/officeDocument/2006/relationships/image" Target="../media/image104.jpeg"/></Relationships>
</file>

<file path=ppt/slides/_rels/slide86.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205C0-24B6-804D-BF80-CABC5B85E70B}"/>
              </a:ext>
            </a:extLst>
          </p:cNvPr>
          <p:cNvSpPr>
            <a:spLocks noGrp="1"/>
          </p:cNvSpPr>
          <p:nvPr>
            <p:ph type="ctrTitle"/>
          </p:nvPr>
        </p:nvSpPr>
        <p:spPr/>
        <p:txBody>
          <a:bodyPr/>
          <a:lstStyle/>
          <a:p>
            <a:r>
              <a:rPr lang="en-US" altLang="zh-CN" dirty="0"/>
              <a:t>unit test</a:t>
            </a:r>
            <a:endParaRPr lang="en-CN" dirty="0"/>
          </a:p>
        </p:txBody>
      </p:sp>
      <p:sp>
        <p:nvSpPr>
          <p:cNvPr id="3" name="Subtitle 2">
            <a:extLst>
              <a:ext uri="{FF2B5EF4-FFF2-40B4-BE49-F238E27FC236}">
                <a16:creationId xmlns:a16="http://schemas.microsoft.com/office/drawing/2014/main" id="{E4AE54AB-34D9-BA46-89C7-9253FBB4AC01}"/>
              </a:ext>
            </a:extLst>
          </p:cNvPr>
          <p:cNvSpPr>
            <a:spLocks noGrp="1"/>
          </p:cNvSpPr>
          <p:nvPr>
            <p:ph type="subTitle" idx="1"/>
          </p:nvPr>
        </p:nvSpPr>
        <p:spPr>
          <a:xfrm>
            <a:off x="2288618" y="4169272"/>
            <a:ext cx="8045373" cy="742279"/>
          </a:xfrm>
        </p:spPr>
        <p:txBody>
          <a:bodyPr/>
          <a:lstStyle/>
          <a:p>
            <a:r>
              <a:rPr lang="en-US" altLang="zh-CN" dirty="0"/>
              <a:t>principle &amp;  practice</a:t>
            </a:r>
            <a:endParaRPr lang="en-CN" dirty="0"/>
          </a:p>
        </p:txBody>
      </p:sp>
    </p:spTree>
    <p:extLst>
      <p:ext uri="{BB962C8B-B14F-4D97-AF65-F5344CB8AC3E}">
        <p14:creationId xmlns:p14="http://schemas.microsoft.com/office/powerpoint/2010/main" val="1610244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D6B837-B53B-B84D-A667-FBA9FF54C66C}"/>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dirty="0" err="1">
                <a:solidFill>
                  <a:srgbClr val="2A1A00"/>
                </a:solidFill>
              </a:rPr>
              <a:t>不同</a:t>
            </a:r>
            <a:r>
              <a:rPr lang="en-US" sz="2400" b="1" spc="800" dirty="0" err="1">
                <a:solidFill>
                  <a:srgbClr val="2A1A00"/>
                </a:solidFill>
              </a:rPr>
              <a:t>规模</a:t>
            </a:r>
            <a:r>
              <a:rPr lang="en-US" sz="2400" spc="800" dirty="0" err="1">
                <a:solidFill>
                  <a:srgbClr val="2A1A00"/>
                </a:solidFill>
              </a:rPr>
              <a:t>的测试相互之间有何关系</a:t>
            </a:r>
            <a:r>
              <a:rPr lang="zh-CN" altLang="en-US" sz="2400" spc="800" dirty="0">
                <a:solidFill>
                  <a:srgbClr val="2A1A00"/>
                </a:solidFill>
              </a:rPr>
              <a:t>？</a:t>
            </a:r>
            <a:endParaRPr lang="en-US" sz="2400" spc="800" dirty="0">
              <a:solidFill>
                <a:srgbClr val="2A1A00"/>
              </a:solidFill>
            </a:endParaRPr>
          </a:p>
        </p:txBody>
      </p:sp>
      <p:pic>
        <p:nvPicPr>
          <p:cNvPr id="4" name="Picture 3">
            <a:extLst>
              <a:ext uri="{FF2B5EF4-FFF2-40B4-BE49-F238E27FC236}">
                <a16:creationId xmlns:a16="http://schemas.microsoft.com/office/drawing/2014/main" id="{C1F567F7-72A3-F04A-B676-42C35EA702C7}"/>
              </a:ext>
            </a:extLst>
          </p:cNvPr>
          <p:cNvPicPr>
            <a:picLocks noChangeAspect="1"/>
          </p:cNvPicPr>
          <p:nvPr/>
        </p:nvPicPr>
        <p:blipFill>
          <a:blip r:embed="rId2"/>
          <a:stretch>
            <a:fillRect/>
          </a:stretch>
        </p:blipFill>
        <p:spPr>
          <a:xfrm>
            <a:off x="2937327" y="346679"/>
            <a:ext cx="6317345" cy="4501108"/>
          </a:xfrm>
          <a:prstGeom prst="rect">
            <a:avLst/>
          </a:prstGeom>
        </p:spPr>
      </p:pic>
    </p:spTree>
    <p:extLst>
      <p:ext uri="{BB962C8B-B14F-4D97-AF65-F5344CB8AC3E}">
        <p14:creationId xmlns:p14="http://schemas.microsoft.com/office/powerpoint/2010/main" val="3304409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sp>
      <p:sp>
        <p:nvSpPr>
          <p:cNvPr id="2" name="Title 1">
            <a:extLst>
              <a:ext uri="{FF2B5EF4-FFF2-40B4-BE49-F238E27FC236}">
                <a16:creationId xmlns:a16="http://schemas.microsoft.com/office/drawing/2014/main" id="{38CB9F1A-EF72-AC4B-8A3D-E52B757379FA}"/>
              </a:ext>
            </a:extLst>
          </p:cNvPr>
          <p:cNvSpPr>
            <a:spLocks noGrp="1"/>
          </p:cNvSpPr>
          <p:nvPr>
            <p:ph type="title"/>
          </p:nvPr>
        </p:nvSpPr>
        <p:spPr>
          <a:xfrm>
            <a:off x="754144" y="484631"/>
            <a:ext cx="6340519" cy="1638469"/>
          </a:xfrm>
        </p:spPr>
        <p:txBody>
          <a:bodyPr>
            <a:normAutofit/>
          </a:bodyPr>
          <a:lstStyle/>
          <a:p>
            <a:r>
              <a:rPr lang="en-CN" dirty="0"/>
              <a:t>测试的评价指标</a:t>
            </a:r>
          </a:p>
        </p:txBody>
      </p:sp>
      <p:sp>
        <p:nvSpPr>
          <p:cNvPr id="14" name="Rectangle 13">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DEFAE02-97E6-9344-AB3F-E826D27651E4}"/>
              </a:ext>
            </a:extLst>
          </p:cNvPr>
          <p:cNvSpPr>
            <a:spLocks noGrp="1"/>
          </p:cNvSpPr>
          <p:nvPr>
            <p:ph idx="1"/>
          </p:nvPr>
        </p:nvSpPr>
        <p:spPr>
          <a:xfrm>
            <a:off x="765051" y="2443140"/>
            <a:ext cx="6306309" cy="3930227"/>
          </a:xfrm>
        </p:spPr>
        <p:txBody>
          <a:bodyPr>
            <a:normAutofit/>
          </a:bodyPr>
          <a:lstStyle/>
          <a:p>
            <a:r>
              <a:rPr lang="en-US" dirty="0">
                <a:solidFill>
                  <a:schemeClr val="tx1"/>
                </a:solidFill>
              </a:rPr>
              <a:t>Protection against regressions </a:t>
            </a:r>
          </a:p>
          <a:p>
            <a:r>
              <a:rPr lang="en-US" dirty="0">
                <a:solidFill>
                  <a:schemeClr val="tx1"/>
                </a:solidFill>
              </a:rPr>
              <a:t>Resistance to refactoring</a:t>
            </a:r>
          </a:p>
          <a:p>
            <a:r>
              <a:rPr lang="en-US" dirty="0">
                <a:solidFill>
                  <a:schemeClr val="tx1"/>
                </a:solidFill>
              </a:rPr>
              <a:t>Fast feedback</a:t>
            </a:r>
          </a:p>
          <a:p>
            <a:r>
              <a:rPr lang="en-US" dirty="0">
                <a:solidFill>
                  <a:schemeClr val="tx1"/>
                </a:solidFill>
              </a:rPr>
              <a:t>Maintainability </a:t>
            </a:r>
            <a:br>
              <a:rPr lang="en-US" dirty="0">
                <a:solidFill>
                  <a:schemeClr val="tx1"/>
                </a:solidFill>
              </a:rPr>
            </a:br>
            <a:endParaRPr lang="en-US" dirty="0">
              <a:solidFill>
                <a:schemeClr val="tx1"/>
              </a:solidFill>
            </a:endParaRPr>
          </a:p>
        </p:txBody>
      </p:sp>
      <p:pic>
        <p:nvPicPr>
          <p:cNvPr id="7" name="Graphic 6" descr="Checkmark">
            <a:extLst>
              <a:ext uri="{FF2B5EF4-FFF2-40B4-BE49-F238E27FC236}">
                <a16:creationId xmlns:a16="http://schemas.microsoft.com/office/drawing/2014/main" id="{92AB641C-C1F3-4384-8552-C115AAD0D6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0787" y="1600709"/>
            <a:ext cx="3656581" cy="3656581"/>
          </a:xfrm>
          <a:prstGeom prst="rect">
            <a:avLst/>
          </a:prstGeom>
        </p:spPr>
      </p:pic>
    </p:spTree>
    <p:extLst>
      <p:ext uri="{BB962C8B-B14F-4D97-AF65-F5344CB8AC3E}">
        <p14:creationId xmlns:p14="http://schemas.microsoft.com/office/powerpoint/2010/main" val="1926290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44F3-49EF-7A40-A5DC-F547BF7E48D7}"/>
              </a:ext>
            </a:extLst>
          </p:cNvPr>
          <p:cNvSpPr>
            <a:spLocks noGrp="1"/>
          </p:cNvSpPr>
          <p:nvPr>
            <p:ph type="title"/>
          </p:nvPr>
        </p:nvSpPr>
        <p:spPr/>
        <p:txBody>
          <a:bodyPr/>
          <a:lstStyle/>
          <a:p>
            <a:r>
              <a:rPr lang="en-US" b="1" i="1" dirty="0"/>
              <a:t>Protection against regressions </a:t>
            </a:r>
            <a:endParaRPr lang="en-CN" dirty="0"/>
          </a:p>
        </p:txBody>
      </p:sp>
      <p:sp>
        <p:nvSpPr>
          <p:cNvPr id="3" name="Content Placeholder 2">
            <a:extLst>
              <a:ext uri="{FF2B5EF4-FFF2-40B4-BE49-F238E27FC236}">
                <a16:creationId xmlns:a16="http://schemas.microsoft.com/office/drawing/2014/main" id="{34C652CF-60E0-9C45-AE13-CEB57CF0DD9C}"/>
              </a:ext>
            </a:extLst>
          </p:cNvPr>
          <p:cNvSpPr>
            <a:spLocks noGrp="1"/>
          </p:cNvSpPr>
          <p:nvPr>
            <p:ph idx="1"/>
          </p:nvPr>
        </p:nvSpPr>
        <p:spPr/>
        <p:txBody>
          <a:bodyPr/>
          <a:lstStyle/>
          <a:p>
            <a:r>
              <a:rPr lang="en-US" i="1" dirty="0"/>
              <a:t>Regression </a:t>
            </a:r>
            <a:r>
              <a:rPr lang="en-US" dirty="0"/>
              <a:t>is a software bug.  It’s when a feature stops working as intended after some code </a:t>
            </a:r>
            <a:r>
              <a:rPr lang="en-US" b="1" i="1" dirty="0"/>
              <a:t>modification</a:t>
            </a:r>
            <a:r>
              <a:rPr lang="en-US" dirty="0"/>
              <a:t>, usually after you roll out new functionality. </a:t>
            </a:r>
          </a:p>
          <a:p>
            <a:endParaRPr lang="en-US" dirty="0"/>
          </a:p>
          <a:p>
            <a:r>
              <a:rPr lang="en-US" dirty="0"/>
              <a:t>To evaluate how well a test scores on the metric of protecting against regressions, you need to take into account the following: </a:t>
            </a:r>
          </a:p>
          <a:p>
            <a:pPr lvl="1"/>
            <a:r>
              <a:rPr lang="en-US" dirty="0"/>
              <a:t>The amount of code that is executed during the test </a:t>
            </a:r>
          </a:p>
          <a:p>
            <a:pPr lvl="1"/>
            <a:r>
              <a:rPr lang="en-US" dirty="0"/>
              <a:t>The complexity of that code</a:t>
            </a:r>
          </a:p>
          <a:p>
            <a:pPr lvl="1"/>
            <a:r>
              <a:rPr lang="en-US" dirty="0"/>
              <a:t>The code’s domain significance </a:t>
            </a:r>
          </a:p>
          <a:p>
            <a:endParaRPr lang="en-CN" dirty="0"/>
          </a:p>
        </p:txBody>
      </p:sp>
      <p:sp>
        <p:nvSpPr>
          <p:cNvPr id="4" name="TextBox 3">
            <a:extLst>
              <a:ext uri="{FF2B5EF4-FFF2-40B4-BE49-F238E27FC236}">
                <a16:creationId xmlns:a16="http://schemas.microsoft.com/office/drawing/2014/main" id="{35BF20E8-ED10-4B4C-B9DB-7E37A367F5CC}"/>
              </a:ext>
            </a:extLst>
          </p:cNvPr>
          <p:cNvSpPr txBox="1"/>
          <p:nvPr/>
        </p:nvSpPr>
        <p:spPr>
          <a:xfrm>
            <a:off x="1485900" y="5921744"/>
            <a:ext cx="4000500" cy="523220"/>
          </a:xfrm>
          <a:prstGeom prst="rect">
            <a:avLst/>
          </a:prstGeom>
          <a:noFill/>
        </p:spPr>
        <p:txBody>
          <a:bodyPr wrap="square" rtlCol="0">
            <a:spAutoFit/>
          </a:bodyPr>
          <a:lstStyle/>
          <a:p>
            <a:r>
              <a:rPr lang="en-CN" sz="2800" dirty="0"/>
              <a:t>可以理解为漏报率</a:t>
            </a:r>
          </a:p>
        </p:txBody>
      </p:sp>
    </p:spTree>
    <p:extLst>
      <p:ext uri="{BB962C8B-B14F-4D97-AF65-F5344CB8AC3E}">
        <p14:creationId xmlns:p14="http://schemas.microsoft.com/office/powerpoint/2010/main" val="28996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244F3-49EF-7A40-A5DC-F547BF7E48D7}"/>
              </a:ext>
            </a:extLst>
          </p:cNvPr>
          <p:cNvSpPr>
            <a:spLocks noGrp="1"/>
          </p:cNvSpPr>
          <p:nvPr>
            <p:ph type="title"/>
          </p:nvPr>
        </p:nvSpPr>
        <p:spPr/>
        <p:txBody>
          <a:bodyPr/>
          <a:lstStyle/>
          <a:p>
            <a:r>
              <a:rPr lang="en-US" dirty="0"/>
              <a:t>Resistance to refactoring</a:t>
            </a:r>
          </a:p>
        </p:txBody>
      </p:sp>
      <p:sp>
        <p:nvSpPr>
          <p:cNvPr id="3" name="Content Placeholder 2">
            <a:extLst>
              <a:ext uri="{FF2B5EF4-FFF2-40B4-BE49-F238E27FC236}">
                <a16:creationId xmlns:a16="http://schemas.microsoft.com/office/drawing/2014/main" id="{34C652CF-60E0-9C45-AE13-CEB57CF0DD9C}"/>
              </a:ext>
            </a:extLst>
          </p:cNvPr>
          <p:cNvSpPr>
            <a:spLocks noGrp="1"/>
          </p:cNvSpPr>
          <p:nvPr>
            <p:ph idx="1"/>
          </p:nvPr>
        </p:nvSpPr>
        <p:spPr/>
        <p:txBody>
          <a:bodyPr/>
          <a:lstStyle/>
          <a:p>
            <a:r>
              <a:rPr lang="en-US" i="1" dirty="0"/>
              <a:t>Refactoring </a:t>
            </a:r>
            <a:r>
              <a:rPr lang="en-US" dirty="0"/>
              <a:t>means changing existing code </a:t>
            </a:r>
            <a:r>
              <a:rPr lang="en-US" b="1" i="1" dirty="0"/>
              <a:t>without</a:t>
            </a:r>
            <a:r>
              <a:rPr lang="en-US" dirty="0"/>
              <a:t> modifying its observable behavior. </a:t>
            </a:r>
          </a:p>
          <a:p>
            <a:r>
              <a:rPr lang="en-US" dirty="0"/>
              <a:t>What is observable behavior of a UAT, observed by who ?</a:t>
            </a:r>
          </a:p>
          <a:p>
            <a:endParaRPr lang="en-US" dirty="0"/>
          </a:p>
          <a:p>
            <a:r>
              <a:rPr lang="en-US" dirty="0"/>
              <a:t>To evaluate how well a test scores on the metric of resisting to refactoring, you need to look at how many </a:t>
            </a:r>
            <a:r>
              <a:rPr lang="en-US" b="1" i="1" dirty="0"/>
              <a:t>false positives </a:t>
            </a:r>
            <a:r>
              <a:rPr lang="en-US" dirty="0"/>
              <a:t>the test generates. The fewer, the better. </a:t>
            </a:r>
          </a:p>
        </p:txBody>
      </p:sp>
      <p:sp>
        <p:nvSpPr>
          <p:cNvPr id="4" name="TextBox 3">
            <a:extLst>
              <a:ext uri="{FF2B5EF4-FFF2-40B4-BE49-F238E27FC236}">
                <a16:creationId xmlns:a16="http://schemas.microsoft.com/office/drawing/2014/main" id="{CE635A41-CF9B-4044-A664-C5894649B88D}"/>
              </a:ext>
            </a:extLst>
          </p:cNvPr>
          <p:cNvSpPr txBox="1"/>
          <p:nvPr/>
        </p:nvSpPr>
        <p:spPr>
          <a:xfrm>
            <a:off x="1485900" y="5921744"/>
            <a:ext cx="4000500" cy="523220"/>
          </a:xfrm>
          <a:prstGeom prst="rect">
            <a:avLst/>
          </a:prstGeom>
          <a:noFill/>
        </p:spPr>
        <p:txBody>
          <a:bodyPr wrap="square" rtlCol="0">
            <a:spAutoFit/>
          </a:bodyPr>
          <a:lstStyle/>
          <a:p>
            <a:r>
              <a:rPr lang="en-CN" sz="2800" dirty="0"/>
              <a:t>可以理解为错报率</a:t>
            </a:r>
          </a:p>
        </p:txBody>
      </p:sp>
    </p:spTree>
    <p:extLst>
      <p:ext uri="{BB962C8B-B14F-4D97-AF65-F5344CB8AC3E}">
        <p14:creationId xmlns:p14="http://schemas.microsoft.com/office/powerpoint/2010/main" val="296997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184DCF-31B9-F942-966B-BC8048A565E3}"/>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what</a:t>
            </a:r>
            <a:r>
              <a:rPr lang="en-US" altLang="zh-CN" sz="2400" spc="800">
                <a:solidFill>
                  <a:srgbClr val="2A1A00"/>
                </a:solidFill>
              </a:rPr>
              <a:t> cause </a:t>
            </a:r>
            <a:r>
              <a:rPr lang="en-US" sz="2400" spc="800">
                <a:solidFill>
                  <a:srgbClr val="2A1A00"/>
                </a:solidFill>
              </a:rPr>
              <a:t>false</a:t>
            </a:r>
            <a:r>
              <a:rPr lang="en-US" altLang="zh-CN" sz="2400" spc="800">
                <a:solidFill>
                  <a:srgbClr val="2A1A00"/>
                </a:solidFill>
              </a:rPr>
              <a:t> positive</a:t>
            </a:r>
            <a:endParaRPr lang="en-US" sz="2400" spc="800">
              <a:solidFill>
                <a:srgbClr val="2A1A00"/>
              </a:solidFill>
            </a:endParaRPr>
          </a:p>
        </p:txBody>
      </p:sp>
      <p:pic>
        <p:nvPicPr>
          <p:cNvPr id="4" name="Picture 3">
            <a:extLst>
              <a:ext uri="{FF2B5EF4-FFF2-40B4-BE49-F238E27FC236}">
                <a16:creationId xmlns:a16="http://schemas.microsoft.com/office/drawing/2014/main" id="{AB74C8A3-5FAF-3443-9AF8-C26A5FCE4FEB}"/>
              </a:ext>
            </a:extLst>
          </p:cNvPr>
          <p:cNvPicPr>
            <a:picLocks noChangeAspect="1"/>
          </p:cNvPicPr>
          <p:nvPr/>
        </p:nvPicPr>
        <p:blipFill>
          <a:blip r:embed="rId2"/>
          <a:stretch>
            <a:fillRect/>
          </a:stretch>
        </p:blipFill>
        <p:spPr>
          <a:xfrm>
            <a:off x="861510" y="643467"/>
            <a:ext cx="10468980" cy="3925867"/>
          </a:xfrm>
          <a:prstGeom prst="rect">
            <a:avLst/>
          </a:prstGeom>
        </p:spPr>
      </p:pic>
    </p:spTree>
    <p:extLst>
      <p:ext uri="{BB962C8B-B14F-4D97-AF65-F5344CB8AC3E}">
        <p14:creationId xmlns:p14="http://schemas.microsoft.com/office/powerpoint/2010/main" val="2368002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4" name="Rectangle 1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8F2F67-D265-E240-BC71-12B99975C032}"/>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b="1" i="1" spc="800">
                <a:solidFill>
                  <a:srgbClr val="2A1A00"/>
                </a:solidFill>
              </a:rPr>
              <a:t>Maximizing test accuracy</a:t>
            </a:r>
            <a:endParaRPr lang="en-US" sz="2400" spc="800">
              <a:solidFill>
                <a:srgbClr val="2A1A00"/>
              </a:solidFill>
            </a:endParaRPr>
          </a:p>
        </p:txBody>
      </p:sp>
      <p:pic>
        <p:nvPicPr>
          <p:cNvPr id="7" name="Picture 6">
            <a:extLst>
              <a:ext uri="{FF2B5EF4-FFF2-40B4-BE49-F238E27FC236}">
                <a16:creationId xmlns:a16="http://schemas.microsoft.com/office/drawing/2014/main" id="{E0A5D7A1-49F2-C042-93BA-BE7CB1908C61}"/>
              </a:ext>
            </a:extLst>
          </p:cNvPr>
          <p:cNvPicPr>
            <a:picLocks noChangeAspect="1"/>
          </p:cNvPicPr>
          <p:nvPr/>
        </p:nvPicPr>
        <p:blipFill>
          <a:blip r:embed="rId2"/>
          <a:stretch>
            <a:fillRect/>
          </a:stretch>
        </p:blipFill>
        <p:spPr>
          <a:xfrm>
            <a:off x="2110347" y="643467"/>
            <a:ext cx="7971306" cy="3925867"/>
          </a:xfrm>
          <a:prstGeom prst="rect">
            <a:avLst/>
          </a:prstGeom>
        </p:spPr>
      </p:pic>
    </p:spTree>
    <p:extLst>
      <p:ext uri="{BB962C8B-B14F-4D97-AF65-F5344CB8AC3E}">
        <p14:creationId xmlns:p14="http://schemas.microsoft.com/office/powerpoint/2010/main" val="2943198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646E-CF2B-4E4A-84B8-03AC78BAD4FD}"/>
              </a:ext>
            </a:extLst>
          </p:cNvPr>
          <p:cNvSpPr>
            <a:spLocks noGrp="1"/>
          </p:cNvSpPr>
          <p:nvPr>
            <p:ph type="title"/>
          </p:nvPr>
        </p:nvSpPr>
        <p:spPr/>
        <p:txBody>
          <a:bodyPr>
            <a:normAutofit/>
          </a:bodyPr>
          <a:lstStyle/>
          <a:p>
            <a:r>
              <a:rPr lang="en-US" b="1" i="1" dirty="0"/>
              <a:t>Fast feedback </a:t>
            </a:r>
            <a:r>
              <a:rPr lang="en-US" altLang="zh-CN" b="1" i="1" dirty="0"/>
              <a:t>&amp;</a:t>
            </a:r>
            <a:r>
              <a:rPr lang="en-US" b="1" i="1" dirty="0"/>
              <a:t> maintainability </a:t>
            </a:r>
            <a:br>
              <a:rPr lang="en-US" dirty="0"/>
            </a:br>
            <a:endParaRPr lang="en-CN" dirty="0"/>
          </a:p>
        </p:txBody>
      </p:sp>
      <p:sp>
        <p:nvSpPr>
          <p:cNvPr id="3" name="Content Placeholder 2">
            <a:extLst>
              <a:ext uri="{FF2B5EF4-FFF2-40B4-BE49-F238E27FC236}">
                <a16:creationId xmlns:a16="http://schemas.microsoft.com/office/drawing/2014/main" id="{CACBD01E-1B6F-7B43-B98A-6AC475C636A6}"/>
              </a:ext>
            </a:extLst>
          </p:cNvPr>
          <p:cNvSpPr>
            <a:spLocks noGrp="1"/>
          </p:cNvSpPr>
          <p:nvPr>
            <p:ph idx="1"/>
          </p:nvPr>
        </p:nvSpPr>
        <p:spPr/>
        <p:txBody>
          <a:bodyPr/>
          <a:lstStyle/>
          <a:p>
            <a:r>
              <a:rPr lang="en-US" dirty="0"/>
              <a:t>The faster the tests, the more of them you can have in the suite and the more often you can run them. </a:t>
            </a:r>
          </a:p>
          <a:p>
            <a:r>
              <a:rPr lang="en-US" i="1" dirty="0"/>
              <a:t>How hard it is to understand the test </a:t>
            </a:r>
            <a:endParaRPr lang="en-US" dirty="0"/>
          </a:p>
          <a:p>
            <a:r>
              <a:rPr lang="en-US" i="1" dirty="0"/>
              <a:t>How hard it is to run the test </a:t>
            </a:r>
            <a:endParaRPr lang="en-US" dirty="0"/>
          </a:p>
          <a:p>
            <a:endParaRPr lang="en-CN" dirty="0"/>
          </a:p>
        </p:txBody>
      </p:sp>
    </p:spTree>
    <p:extLst>
      <p:ext uri="{BB962C8B-B14F-4D97-AF65-F5344CB8AC3E}">
        <p14:creationId xmlns:p14="http://schemas.microsoft.com/office/powerpoint/2010/main" val="3375623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14475D-A7C1-F140-B546-CC061CC28295}"/>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b="1" i="1" spc="800">
                <a:solidFill>
                  <a:srgbClr val="2A1A00"/>
                </a:solidFill>
              </a:rPr>
              <a:t>Is it possible to create an ideal test? </a:t>
            </a:r>
            <a:endParaRPr lang="en-US" sz="2400" spc="800">
              <a:solidFill>
                <a:srgbClr val="2A1A00"/>
              </a:solidFill>
            </a:endParaRPr>
          </a:p>
        </p:txBody>
      </p:sp>
      <p:pic>
        <p:nvPicPr>
          <p:cNvPr id="5" name="Picture 4">
            <a:extLst>
              <a:ext uri="{FF2B5EF4-FFF2-40B4-BE49-F238E27FC236}">
                <a16:creationId xmlns:a16="http://schemas.microsoft.com/office/drawing/2014/main" id="{9B164477-324A-344A-BE39-8E2F25768D7A}"/>
              </a:ext>
            </a:extLst>
          </p:cNvPr>
          <p:cNvPicPr>
            <a:picLocks noChangeAspect="1"/>
          </p:cNvPicPr>
          <p:nvPr/>
        </p:nvPicPr>
        <p:blipFill>
          <a:blip r:embed="rId2"/>
          <a:stretch>
            <a:fillRect/>
          </a:stretch>
        </p:blipFill>
        <p:spPr>
          <a:xfrm>
            <a:off x="3642332" y="643467"/>
            <a:ext cx="4907335" cy="3925867"/>
          </a:xfrm>
          <a:prstGeom prst="rect">
            <a:avLst/>
          </a:prstGeom>
        </p:spPr>
      </p:pic>
    </p:spTree>
    <p:extLst>
      <p:ext uri="{BB962C8B-B14F-4D97-AF65-F5344CB8AC3E}">
        <p14:creationId xmlns:p14="http://schemas.microsoft.com/office/powerpoint/2010/main" val="1382323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9">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F9268-B2B0-884B-86B5-FF881C6AC597}"/>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dirty="0">
                <a:solidFill>
                  <a:srgbClr val="2A1A00"/>
                </a:solidFill>
              </a:rPr>
              <a:t>trade</a:t>
            </a:r>
            <a:r>
              <a:rPr lang="en-US" altLang="zh-CN" sz="2400" spc="800" dirty="0">
                <a:solidFill>
                  <a:srgbClr val="2A1A00"/>
                </a:solidFill>
              </a:rPr>
              <a:t>-</a:t>
            </a:r>
            <a:r>
              <a:rPr lang="en-US" sz="2400" spc="800" dirty="0">
                <a:solidFill>
                  <a:srgbClr val="2A1A00"/>
                </a:solidFill>
              </a:rPr>
              <a:t>off</a:t>
            </a:r>
            <a:r>
              <a:rPr lang="en-US" altLang="zh-CN" sz="2400" spc="800" dirty="0">
                <a:solidFill>
                  <a:srgbClr val="2A1A00"/>
                </a:solidFill>
              </a:rPr>
              <a:t>,</a:t>
            </a:r>
            <a:r>
              <a:rPr lang="zh-CN" altLang="en-US" sz="2400" spc="800" dirty="0">
                <a:solidFill>
                  <a:srgbClr val="2A1A00"/>
                </a:solidFill>
              </a:rPr>
              <a:t> </a:t>
            </a:r>
            <a:r>
              <a:rPr lang="en-US" altLang="zh-CN" sz="2400" spc="800" dirty="0">
                <a:solidFill>
                  <a:srgbClr val="2A1A00"/>
                </a:solidFill>
              </a:rPr>
              <a:t>between</a:t>
            </a:r>
            <a:r>
              <a:rPr lang="zh-CN" altLang="en-US" sz="2400" spc="800" dirty="0">
                <a:solidFill>
                  <a:srgbClr val="2A1A00"/>
                </a:solidFill>
              </a:rPr>
              <a:t> </a:t>
            </a:r>
            <a:r>
              <a:rPr lang="en-US" altLang="zh-CN" sz="2400" spc="800" dirty="0">
                <a:solidFill>
                  <a:srgbClr val="2A1A00"/>
                </a:solidFill>
              </a:rPr>
              <a:t>diff</a:t>
            </a:r>
            <a:r>
              <a:rPr lang="zh-CN" altLang="en-US" sz="2400" spc="800" dirty="0">
                <a:solidFill>
                  <a:srgbClr val="2A1A00"/>
                </a:solidFill>
              </a:rPr>
              <a:t> </a:t>
            </a:r>
            <a:r>
              <a:rPr lang="en-US" altLang="zh-CN" sz="2400" spc="800" dirty="0">
                <a:solidFill>
                  <a:srgbClr val="2A1A00"/>
                </a:solidFill>
              </a:rPr>
              <a:t>tests.</a:t>
            </a:r>
            <a:endParaRPr lang="en-US" sz="2400" spc="800" dirty="0">
              <a:solidFill>
                <a:srgbClr val="2A1A00"/>
              </a:solidFill>
            </a:endParaRPr>
          </a:p>
        </p:txBody>
      </p:sp>
      <p:pic>
        <p:nvPicPr>
          <p:cNvPr id="13" name="Picture 12">
            <a:extLst>
              <a:ext uri="{FF2B5EF4-FFF2-40B4-BE49-F238E27FC236}">
                <a16:creationId xmlns:a16="http://schemas.microsoft.com/office/drawing/2014/main" id="{4928D8D0-E830-9E4D-8C62-77A7B2167625}"/>
              </a:ext>
            </a:extLst>
          </p:cNvPr>
          <p:cNvPicPr>
            <a:picLocks noChangeAspect="1"/>
          </p:cNvPicPr>
          <p:nvPr/>
        </p:nvPicPr>
        <p:blipFill>
          <a:blip r:embed="rId2"/>
          <a:stretch>
            <a:fillRect/>
          </a:stretch>
        </p:blipFill>
        <p:spPr>
          <a:xfrm>
            <a:off x="3209333" y="643467"/>
            <a:ext cx="5773334" cy="3925867"/>
          </a:xfrm>
          <a:prstGeom prst="rect">
            <a:avLst/>
          </a:prstGeom>
        </p:spPr>
      </p:pic>
      <p:pic>
        <p:nvPicPr>
          <p:cNvPr id="14" name="Picture 13">
            <a:extLst>
              <a:ext uri="{FF2B5EF4-FFF2-40B4-BE49-F238E27FC236}">
                <a16:creationId xmlns:a16="http://schemas.microsoft.com/office/drawing/2014/main" id="{70E32B91-6F0B-9640-9DCF-27B636D45907}"/>
              </a:ext>
            </a:extLst>
          </p:cNvPr>
          <p:cNvPicPr>
            <a:picLocks noChangeAspect="1"/>
          </p:cNvPicPr>
          <p:nvPr/>
        </p:nvPicPr>
        <p:blipFill>
          <a:blip r:embed="rId3"/>
          <a:stretch>
            <a:fillRect/>
          </a:stretch>
        </p:blipFill>
        <p:spPr>
          <a:xfrm>
            <a:off x="7568627" y="787094"/>
            <a:ext cx="1181100" cy="1062990"/>
          </a:xfrm>
          <a:prstGeom prst="rect">
            <a:avLst/>
          </a:prstGeom>
        </p:spPr>
      </p:pic>
    </p:spTree>
    <p:extLst>
      <p:ext uri="{BB962C8B-B14F-4D97-AF65-F5344CB8AC3E}">
        <p14:creationId xmlns:p14="http://schemas.microsoft.com/office/powerpoint/2010/main" val="2551486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CB9F1A-EF72-AC4B-8A3D-E52B757379FA}"/>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测试金字塔</a:t>
            </a:r>
          </a:p>
        </p:txBody>
      </p:sp>
      <p:pic>
        <p:nvPicPr>
          <p:cNvPr id="5" name="Picture 4">
            <a:extLst>
              <a:ext uri="{FF2B5EF4-FFF2-40B4-BE49-F238E27FC236}">
                <a16:creationId xmlns:a16="http://schemas.microsoft.com/office/drawing/2014/main" id="{22B86238-C856-2B43-B03E-22DF7E2DA156}"/>
              </a:ext>
            </a:extLst>
          </p:cNvPr>
          <p:cNvPicPr>
            <a:picLocks noChangeAspect="1"/>
          </p:cNvPicPr>
          <p:nvPr/>
        </p:nvPicPr>
        <p:blipFill>
          <a:blip r:embed="rId2"/>
          <a:stretch>
            <a:fillRect/>
          </a:stretch>
        </p:blipFill>
        <p:spPr>
          <a:xfrm>
            <a:off x="3642332" y="643467"/>
            <a:ext cx="4907335" cy="3925867"/>
          </a:xfrm>
          <a:prstGeom prst="rect">
            <a:avLst/>
          </a:prstGeom>
        </p:spPr>
      </p:pic>
      <p:sp>
        <p:nvSpPr>
          <p:cNvPr id="6" name="TextBox 5">
            <a:extLst>
              <a:ext uri="{FF2B5EF4-FFF2-40B4-BE49-F238E27FC236}">
                <a16:creationId xmlns:a16="http://schemas.microsoft.com/office/drawing/2014/main" id="{E16CBA43-DAB4-DC4D-B455-42C9F4F2212E}"/>
              </a:ext>
            </a:extLst>
          </p:cNvPr>
          <p:cNvSpPr txBox="1"/>
          <p:nvPr/>
        </p:nvSpPr>
        <p:spPr>
          <a:xfrm>
            <a:off x="9725623" y="3301911"/>
            <a:ext cx="929550" cy="492443"/>
          </a:xfrm>
          <a:prstGeom prst="rect">
            <a:avLst/>
          </a:prstGeom>
          <a:noFill/>
        </p:spPr>
        <p:txBody>
          <a:bodyPr wrap="none" rtlCol="0">
            <a:spAutoFit/>
          </a:bodyPr>
          <a:lstStyle/>
          <a:p>
            <a:r>
              <a:rPr lang="en-CN" sz="2600" dirty="0">
                <a:solidFill>
                  <a:schemeClr val="tx2"/>
                </a:solidFill>
              </a:rPr>
              <a:t>why ?</a:t>
            </a:r>
          </a:p>
        </p:txBody>
      </p:sp>
      <p:sp>
        <p:nvSpPr>
          <p:cNvPr id="7" name="TextBox 6">
            <a:extLst>
              <a:ext uri="{FF2B5EF4-FFF2-40B4-BE49-F238E27FC236}">
                <a16:creationId xmlns:a16="http://schemas.microsoft.com/office/drawing/2014/main" id="{7239B6D0-183C-1B47-B640-140FE3C0EFFE}"/>
              </a:ext>
            </a:extLst>
          </p:cNvPr>
          <p:cNvSpPr txBox="1"/>
          <p:nvPr/>
        </p:nvSpPr>
        <p:spPr>
          <a:xfrm>
            <a:off x="1235368" y="5964354"/>
            <a:ext cx="10153805" cy="369332"/>
          </a:xfrm>
          <a:prstGeom prst="rect">
            <a:avLst/>
          </a:prstGeom>
          <a:noFill/>
        </p:spPr>
        <p:txBody>
          <a:bodyPr wrap="none" rtlCol="0">
            <a:spAutoFit/>
          </a:bodyPr>
          <a:lstStyle/>
          <a:p>
            <a:r>
              <a:rPr lang="en-US" dirty="0">
                <a:solidFill>
                  <a:schemeClr val="bg1"/>
                </a:solidFill>
              </a:rPr>
              <a:t>The </a:t>
            </a:r>
            <a:r>
              <a:rPr lang="en-US" i="1" dirty="0">
                <a:solidFill>
                  <a:schemeClr val="bg1"/>
                </a:solidFill>
              </a:rPr>
              <a:t>Test Pyramid </a:t>
            </a:r>
            <a:r>
              <a:rPr lang="en-US" dirty="0">
                <a:solidFill>
                  <a:schemeClr val="bg1"/>
                </a:solidFill>
              </a:rPr>
              <a:t>is a concept that </a:t>
            </a:r>
            <a:r>
              <a:rPr lang="en-US" b="1" dirty="0">
                <a:solidFill>
                  <a:schemeClr val="bg1"/>
                </a:solidFill>
              </a:rPr>
              <a:t>advocates</a:t>
            </a:r>
            <a:r>
              <a:rPr lang="en-US" dirty="0">
                <a:solidFill>
                  <a:schemeClr val="bg1"/>
                </a:solidFill>
              </a:rPr>
              <a:t> for a certain ratio of different types of tests in the test suite </a:t>
            </a:r>
          </a:p>
        </p:txBody>
      </p:sp>
    </p:spTree>
    <p:extLst>
      <p:ext uri="{BB962C8B-B14F-4D97-AF65-F5344CB8AC3E}">
        <p14:creationId xmlns:p14="http://schemas.microsoft.com/office/powerpoint/2010/main" val="145517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E5FC9C2-8A07-AD4A-B777-F71BDC33AE12}"/>
              </a:ext>
            </a:extLst>
          </p:cNvPr>
          <p:cNvSpPr>
            <a:spLocks noGrp="1"/>
          </p:cNvSpPr>
          <p:nvPr>
            <p:ph type="title"/>
          </p:nvPr>
        </p:nvSpPr>
        <p:spPr>
          <a:xfrm>
            <a:off x="1251678" y="382385"/>
            <a:ext cx="10178322" cy="1492132"/>
          </a:xfrm>
        </p:spPr>
        <p:txBody>
          <a:bodyPr anchor="ctr">
            <a:normAutofit/>
          </a:bodyPr>
          <a:lstStyle/>
          <a:p>
            <a:r>
              <a:rPr lang="en-CN" dirty="0"/>
              <a:t>contents</a:t>
            </a:r>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8FC6B2CC-B144-4E4C-BC82-BE306BFC1288}"/>
              </a:ext>
            </a:extLst>
          </p:cNvPr>
          <p:cNvGraphicFramePr>
            <a:graphicFrameLocks noGrp="1"/>
          </p:cNvGraphicFramePr>
          <p:nvPr>
            <p:ph idx="1"/>
            <p:extLst>
              <p:ext uri="{D42A27DB-BD31-4B8C-83A1-F6EECF244321}">
                <p14:modId xmlns:p14="http://schemas.microsoft.com/office/powerpoint/2010/main" val="2834218482"/>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0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1A26-010C-B14B-8754-054826FBE408}"/>
              </a:ext>
            </a:extLst>
          </p:cNvPr>
          <p:cNvSpPr>
            <a:spLocks noGrp="1"/>
          </p:cNvSpPr>
          <p:nvPr>
            <p:ph type="title"/>
          </p:nvPr>
        </p:nvSpPr>
        <p:spPr/>
        <p:txBody>
          <a:bodyPr/>
          <a:lstStyle/>
          <a:p>
            <a:r>
              <a:rPr lang="en-US" altLang="zh-CN" b="1" i="1" dirty="0"/>
              <a:t>two school of  unit test</a:t>
            </a:r>
            <a:endParaRPr lang="en-CN" dirty="0"/>
          </a:p>
        </p:txBody>
      </p:sp>
      <p:sp>
        <p:nvSpPr>
          <p:cNvPr id="3" name="Content Placeholder 2">
            <a:extLst>
              <a:ext uri="{FF2B5EF4-FFF2-40B4-BE49-F238E27FC236}">
                <a16:creationId xmlns:a16="http://schemas.microsoft.com/office/drawing/2014/main" id="{3F0B491B-B3C5-F644-BE7B-2F25534F897A}"/>
              </a:ext>
            </a:extLst>
          </p:cNvPr>
          <p:cNvSpPr>
            <a:spLocks noGrp="1"/>
          </p:cNvSpPr>
          <p:nvPr>
            <p:ph idx="1"/>
          </p:nvPr>
        </p:nvSpPr>
        <p:spPr>
          <a:xfrm>
            <a:off x="1251678" y="4428641"/>
            <a:ext cx="10178322" cy="1450951"/>
          </a:xfrm>
        </p:spPr>
        <p:txBody>
          <a:bodyPr/>
          <a:lstStyle/>
          <a:p>
            <a:pPr marL="0" indent="0">
              <a:buNone/>
            </a:pPr>
            <a:r>
              <a:rPr lang="en-US" dirty="0"/>
              <a:t>The root of the differences between the London and classical schools is the isolation attribute. The London school views it as isolation of the system under test from its collaborators, whereas the classical school views it as isolation of unit tests themselves from each other.</a:t>
            </a:r>
          </a:p>
        </p:txBody>
      </p:sp>
      <p:pic>
        <p:nvPicPr>
          <p:cNvPr id="5" name="Picture 4">
            <a:extLst>
              <a:ext uri="{FF2B5EF4-FFF2-40B4-BE49-F238E27FC236}">
                <a16:creationId xmlns:a16="http://schemas.microsoft.com/office/drawing/2014/main" id="{DF27C38F-6C05-5444-BAD8-A90027847E29}"/>
              </a:ext>
            </a:extLst>
          </p:cNvPr>
          <p:cNvPicPr>
            <a:picLocks noChangeAspect="1"/>
          </p:cNvPicPr>
          <p:nvPr/>
        </p:nvPicPr>
        <p:blipFill>
          <a:blip r:embed="rId2"/>
          <a:stretch>
            <a:fillRect/>
          </a:stretch>
        </p:blipFill>
        <p:spPr>
          <a:xfrm>
            <a:off x="1251678" y="2781300"/>
            <a:ext cx="8445500" cy="1295400"/>
          </a:xfrm>
          <a:prstGeom prst="rect">
            <a:avLst/>
          </a:prstGeom>
        </p:spPr>
      </p:pic>
      <mc:AlternateContent xmlns:mc="http://schemas.openxmlformats.org/markup-compatibility/2006">
        <mc:Choice xmlns:p14="http://schemas.microsoft.com/office/powerpoint/2010/main" xmlns:aink="http://schemas.microsoft.com/office/drawing/2016/ink" Requires="p14 aink">
          <p:contentPart p14:bwMode="auto" r:id="rId3">
            <p14:nvContentPartPr>
              <p14:cNvPr id="15" name="Ink 14">
                <a:extLst>
                  <a:ext uri="{FF2B5EF4-FFF2-40B4-BE49-F238E27FC236}">
                    <a16:creationId xmlns:a16="http://schemas.microsoft.com/office/drawing/2014/main" id="{2359D872-3B0E-2544-A4C8-1411DB326DC4}"/>
                  </a:ext>
                </a:extLst>
              </p14:cNvPr>
              <p14:cNvContentPartPr/>
              <p14:nvPr/>
            </p14:nvContentPartPr>
            <p14:xfrm>
              <a:off x="7640321" y="2737920"/>
              <a:ext cx="1209240" cy="500040"/>
            </p14:xfrm>
          </p:contentPart>
        </mc:Choice>
        <mc:Fallback>
          <p:pic>
            <p:nvPicPr>
              <p:cNvPr id="15" name="Ink 14">
                <a:extLst>
                  <a:ext uri="{FF2B5EF4-FFF2-40B4-BE49-F238E27FC236}">
                    <a16:creationId xmlns:a16="http://schemas.microsoft.com/office/drawing/2014/main" id="{2359D872-3B0E-2544-A4C8-1411DB326DC4}"/>
                  </a:ext>
                </a:extLst>
              </p:cNvPr>
              <p:cNvPicPr/>
              <p:nvPr/>
            </p:nvPicPr>
            <p:blipFill>
              <a:blip r:embed="rId4"/>
              <a:stretch>
                <a:fillRect/>
              </a:stretch>
            </p:blipFill>
            <p:spPr>
              <a:xfrm>
                <a:off x="7622321" y="2719920"/>
                <a:ext cx="1244880" cy="535680"/>
              </a:xfrm>
              <a:prstGeom prst="rect">
                <a:avLst/>
              </a:prstGeom>
            </p:spPr>
          </p:pic>
        </mc:Fallback>
      </mc:AlternateContent>
      <p:grpSp>
        <p:nvGrpSpPr>
          <p:cNvPr id="38" name="Group 37">
            <a:extLst>
              <a:ext uri="{FF2B5EF4-FFF2-40B4-BE49-F238E27FC236}">
                <a16:creationId xmlns:a16="http://schemas.microsoft.com/office/drawing/2014/main" id="{8F4489D9-9FD1-0A45-93ED-BEDE75B7CF63}"/>
              </a:ext>
            </a:extLst>
          </p:cNvPr>
          <p:cNvGrpSpPr/>
          <p:nvPr/>
        </p:nvGrpSpPr>
        <p:grpSpPr>
          <a:xfrm>
            <a:off x="8298041" y="2134200"/>
            <a:ext cx="515160" cy="519480"/>
            <a:chOff x="8298041" y="2134200"/>
            <a:chExt cx="515160" cy="519480"/>
          </a:xfrm>
        </p:grpSpPr>
        <mc:AlternateContent xmlns:mc="http://schemas.openxmlformats.org/markup-compatibility/2006">
          <mc:Choice xmlns:p14="http://schemas.microsoft.com/office/powerpoint/2010/main" xmlns:aink="http://schemas.microsoft.com/office/drawing/2016/ink" Requires="p14 aink">
            <p:contentPart p14:bwMode="auto" r:id="rId5">
              <p14:nvContentPartPr>
                <p14:cNvPr id="34" name="Ink 33">
                  <a:extLst>
                    <a:ext uri="{FF2B5EF4-FFF2-40B4-BE49-F238E27FC236}">
                      <a16:creationId xmlns:a16="http://schemas.microsoft.com/office/drawing/2014/main" id="{3BC18FE9-5636-8A49-89E6-BCD06FA67DA2}"/>
                    </a:ext>
                  </a:extLst>
                </p14:cNvPr>
                <p14:cNvContentPartPr/>
                <p14:nvPr/>
              </p14:nvContentPartPr>
              <p14:xfrm>
                <a:off x="8427281" y="2213400"/>
                <a:ext cx="179280" cy="386280"/>
              </p14:xfrm>
            </p:contentPart>
          </mc:Choice>
          <mc:Fallback>
            <p:pic>
              <p:nvPicPr>
                <p:cNvPr id="34" name="Ink 33">
                  <a:extLst>
                    <a:ext uri="{FF2B5EF4-FFF2-40B4-BE49-F238E27FC236}">
                      <a16:creationId xmlns:a16="http://schemas.microsoft.com/office/drawing/2014/main" id="{3BC18FE9-5636-8A49-89E6-BCD06FA67DA2}"/>
                    </a:ext>
                  </a:extLst>
                </p:cNvPr>
                <p:cNvPicPr/>
                <p:nvPr/>
              </p:nvPicPr>
              <p:blipFill>
                <a:blip r:embed="rId6"/>
                <a:stretch>
                  <a:fillRect/>
                </a:stretch>
              </p:blipFill>
              <p:spPr>
                <a:xfrm>
                  <a:off x="8409281" y="2195760"/>
                  <a:ext cx="214920" cy="4219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7">
              <p14:nvContentPartPr>
                <p14:cNvPr id="35" name="Ink 34">
                  <a:extLst>
                    <a:ext uri="{FF2B5EF4-FFF2-40B4-BE49-F238E27FC236}">
                      <a16:creationId xmlns:a16="http://schemas.microsoft.com/office/drawing/2014/main" id="{D7A0B263-B48A-924D-89A7-3EB2E7A33AD5}"/>
                    </a:ext>
                  </a:extLst>
                </p14:cNvPr>
                <p14:cNvContentPartPr/>
                <p14:nvPr/>
              </p14:nvContentPartPr>
              <p14:xfrm>
                <a:off x="8557601" y="2134200"/>
                <a:ext cx="255600" cy="455760"/>
              </p14:xfrm>
            </p:contentPart>
          </mc:Choice>
          <mc:Fallback>
            <p:pic>
              <p:nvPicPr>
                <p:cNvPr id="35" name="Ink 34">
                  <a:extLst>
                    <a:ext uri="{FF2B5EF4-FFF2-40B4-BE49-F238E27FC236}">
                      <a16:creationId xmlns:a16="http://schemas.microsoft.com/office/drawing/2014/main" id="{D7A0B263-B48A-924D-89A7-3EB2E7A33AD5}"/>
                    </a:ext>
                  </a:extLst>
                </p:cNvPr>
                <p:cNvPicPr/>
                <p:nvPr/>
              </p:nvPicPr>
              <p:blipFill>
                <a:blip r:embed="rId8"/>
                <a:stretch>
                  <a:fillRect/>
                </a:stretch>
              </p:blipFill>
              <p:spPr>
                <a:xfrm>
                  <a:off x="8539601" y="2116560"/>
                  <a:ext cx="291240" cy="4914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9">
              <p14:nvContentPartPr>
                <p14:cNvPr id="37" name="Ink 36">
                  <a:extLst>
                    <a:ext uri="{FF2B5EF4-FFF2-40B4-BE49-F238E27FC236}">
                      <a16:creationId xmlns:a16="http://schemas.microsoft.com/office/drawing/2014/main" id="{2C5B6395-6818-894A-B7B2-14CB5AB93496}"/>
                    </a:ext>
                  </a:extLst>
                </p14:cNvPr>
                <p14:cNvContentPartPr/>
                <p14:nvPr/>
              </p14:nvContentPartPr>
              <p14:xfrm>
                <a:off x="8298041" y="2485560"/>
                <a:ext cx="499680" cy="168120"/>
              </p14:xfrm>
            </p:contentPart>
          </mc:Choice>
          <mc:Fallback>
            <p:pic>
              <p:nvPicPr>
                <p:cNvPr id="37" name="Ink 36">
                  <a:extLst>
                    <a:ext uri="{FF2B5EF4-FFF2-40B4-BE49-F238E27FC236}">
                      <a16:creationId xmlns:a16="http://schemas.microsoft.com/office/drawing/2014/main" id="{2C5B6395-6818-894A-B7B2-14CB5AB93496}"/>
                    </a:ext>
                  </a:extLst>
                </p:cNvPr>
                <p:cNvPicPr/>
                <p:nvPr/>
              </p:nvPicPr>
              <p:blipFill>
                <a:blip r:embed="rId10"/>
                <a:stretch>
                  <a:fillRect/>
                </a:stretch>
              </p:blipFill>
              <p:spPr>
                <a:xfrm>
                  <a:off x="8280401" y="2467920"/>
                  <a:ext cx="535320" cy="203760"/>
                </a:xfrm>
                <a:prstGeom prst="rect">
                  <a:avLst/>
                </a:prstGeom>
              </p:spPr>
            </p:pic>
          </mc:Fallback>
        </mc:AlternateContent>
      </p:grpSp>
      <p:sp>
        <p:nvSpPr>
          <p:cNvPr id="40" name="TextBox 39">
            <a:extLst>
              <a:ext uri="{FF2B5EF4-FFF2-40B4-BE49-F238E27FC236}">
                <a16:creationId xmlns:a16="http://schemas.microsoft.com/office/drawing/2014/main" id="{C33C7AE7-BF04-1843-A19B-54FA94B89A66}"/>
              </a:ext>
            </a:extLst>
          </p:cNvPr>
          <p:cNvSpPr txBox="1"/>
          <p:nvPr/>
        </p:nvSpPr>
        <p:spPr>
          <a:xfrm>
            <a:off x="1334814" y="1282545"/>
            <a:ext cx="1411925" cy="369332"/>
          </a:xfrm>
          <a:prstGeom prst="rect">
            <a:avLst/>
          </a:prstGeom>
          <a:noFill/>
        </p:spPr>
        <p:txBody>
          <a:bodyPr wrap="none" rtlCol="0">
            <a:spAutoFit/>
          </a:bodyPr>
          <a:lstStyle/>
          <a:p>
            <a:r>
              <a:rPr lang="en-CN" dirty="0"/>
              <a:t>school</a:t>
            </a:r>
            <a:r>
              <a:rPr lang="zh-CN" altLang="en-US" dirty="0"/>
              <a:t> </a:t>
            </a:r>
            <a:r>
              <a:rPr lang="en-US" altLang="zh-CN" dirty="0"/>
              <a:t>:</a:t>
            </a:r>
            <a:r>
              <a:rPr lang="en-CN" dirty="0"/>
              <a:t> 流派</a:t>
            </a:r>
          </a:p>
        </p:txBody>
      </p:sp>
    </p:spTree>
    <p:extLst>
      <p:ext uri="{BB962C8B-B14F-4D97-AF65-F5344CB8AC3E}">
        <p14:creationId xmlns:p14="http://schemas.microsoft.com/office/powerpoint/2010/main" val="116192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84C2BF33-0F46-E64E-8056-CBDF7701FD00}"/>
              </a:ext>
            </a:extLst>
          </p:cNvPr>
          <p:cNvSpPr>
            <a:spLocks noGrp="1"/>
          </p:cNvSpPr>
          <p:nvPr>
            <p:ph type="title"/>
          </p:nvPr>
        </p:nvSpPr>
        <p:spPr>
          <a:xfrm>
            <a:off x="644854" y="643464"/>
            <a:ext cx="3437290" cy="4374850"/>
          </a:xfrm>
        </p:spPr>
        <p:txBody>
          <a:bodyPr vert="horz" lIns="91440" tIns="45720" rIns="91440" bIns="45720" rtlCol="0" anchor="ctr">
            <a:normAutofit/>
          </a:bodyPr>
          <a:lstStyle/>
          <a:p>
            <a:pPr algn="ctr"/>
            <a:r>
              <a:rPr lang="en-US" sz="2900" i="1" spc="800" dirty="0">
                <a:solidFill>
                  <a:srgbClr val="2A1A00"/>
                </a:solidFill>
              </a:rPr>
              <a:t>Mock </a:t>
            </a:r>
            <a:endParaRPr lang="en-US" sz="2900" spc="800" dirty="0">
              <a:solidFill>
                <a:srgbClr val="2A1A00"/>
              </a:solidFill>
            </a:endParaRPr>
          </a:p>
        </p:txBody>
      </p:sp>
      <p:pic>
        <p:nvPicPr>
          <p:cNvPr id="4" name="Picture 3">
            <a:extLst>
              <a:ext uri="{FF2B5EF4-FFF2-40B4-BE49-F238E27FC236}">
                <a16:creationId xmlns:a16="http://schemas.microsoft.com/office/drawing/2014/main" id="{B2F1BCBF-B950-144F-B46C-20CD9D0BA17B}"/>
              </a:ext>
            </a:extLst>
          </p:cNvPr>
          <p:cNvPicPr>
            <a:picLocks noChangeAspect="1"/>
          </p:cNvPicPr>
          <p:nvPr/>
        </p:nvPicPr>
        <p:blipFill>
          <a:blip r:embed="rId2"/>
          <a:stretch>
            <a:fillRect/>
          </a:stretch>
        </p:blipFill>
        <p:spPr>
          <a:xfrm>
            <a:off x="5340297" y="1595961"/>
            <a:ext cx="6220332" cy="3669995"/>
          </a:xfrm>
          <a:prstGeom prst="rect">
            <a:avLst/>
          </a:prstGeom>
        </p:spPr>
      </p:pic>
      <p:sp>
        <p:nvSpPr>
          <p:cNvPr id="5" name="TextBox 4">
            <a:extLst>
              <a:ext uri="{FF2B5EF4-FFF2-40B4-BE49-F238E27FC236}">
                <a16:creationId xmlns:a16="http://schemas.microsoft.com/office/drawing/2014/main" id="{FB036083-3E98-C149-A1EC-1752217E735B}"/>
              </a:ext>
            </a:extLst>
          </p:cNvPr>
          <p:cNvSpPr txBox="1"/>
          <p:nvPr/>
        </p:nvSpPr>
        <p:spPr>
          <a:xfrm>
            <a:off x="464159" y="3762908"/>
            <a:ext cx="3798680" cy="1754326"/>
          </a:xfrm>
          <a:prstGeom prst="rect">
            <a:avLst/>
          </a:prstGeom>
          <a:noFill/>
        </p:spPr>
        <p:txBody>
          <a:bodyPr wrap="square" rtlCol="0">
            <a:spAutoFit/>
          </a:bodyPr>
          <a:lstStyle/>
          <a:p>
            <a:r>
              <a:rPr lang="en-US" dirty="0">
                <a:solidFill>
                  <a:schemeClr val="tx1">
                    <a:lumMod val="65000"/>
                    <a:lumOff val="35000"/>
                  </a:schemeClr>
                </a:solidFill>
              </a:rPr>
              <a:t>The term </a:t>
            </a:r>
            <a:r>
              <a:rPr lang="en-US" i="1" dirty="0">
                <a:solidFill>
                  <a:schemeClr val="tx1">
                    <a:lumMod val="65000"/>
                    <a:lumOff val="35000"/>
                  </a:schemeClr>
                </a:solidFill>
              </a:rPr>
              <a:t>mock </a:t>
            </a:r>
            <a:r>
              <a:rPr lang="en-US" dirty="0">
                <a:solidFill>
                  <a:schemeClr val="tx1">
                    <a:lumMod val="65000"/>
                    <a:lumOff val="35000"/>
                  </a:schemeClr>
                </a:solidFill>
              </a:rPr>
              <a:t>is overloaded and can mean different things in different circumstances.</a:t>
            </a:r>
          </a:p>
          <a:p>
            <a:endParaRPr lang="en-CN" dirty="0"/>
          </a:p>
          <a:p>
            <a:r>
              <a:rPr lang="en-US" dirty="0"/>
              <a:t>See. Uses a mock (the tool) to create a mock (the test double) </a:t>
            </a:r>
            <a:r>
              <a:rPr lang="en-US" dirty="0">
                <a:solidFill>
                  <a:schemeClr val="tx1">
                    <a:lumMod val="65000"/>
                    <a:lumOff val="35000"/>
                  </a:schemeClr>
                </a:solidFill>
              </a:rPr>
              <a:t>.</a:t>
            </a:r>
          </a:p>
        </p:txBody>
      </p:sp>
    </p:spTree>
    <p:extLst>
      <p:ext uri="{BB962C8B-B14F-4D97-AF65-F5344CB8AC3E}">
        <p14:creationId xmlns:p14="http://schemas.microsoft.com/office/powerpoint/2010/main" val="3793626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a:extLst>
              <a:ext uri="{FF2B5EF4-FFF2-40B4-BE49-F238E27FC236}">
                <a16:creationId xmlns:a16="http://schemas.microsoft.com/office/drawing/2014/main" id="{31CBB9CC-160A-EB48-B94F-30A681147ABB}"/>
              </a:ext>
            </a:extLst>
          </p:cNvPr>
          <p:cNvSpPr txBox="1"/>
          <p:nvPr/>
        </p:nvSpPr>
        <p:spPr>
          <a:xfrm>
            <a:off x="605197" y="1613434"/>
            <a:ext cx="3111668" cy="4594953"/>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solidFill>
                  <a:schemeClr val="tx1">
                    <a:lumMod val="65000"/>
                    <a:lumOff val="35000"/>
                  </a:schemeClr>
                </a:solidFill>
              </a:rPr>
              <a:t>Mocks help to </a:t>
            </a:r>
            <a:r>
              <a:rPr lang="en-US" b="1" i="1" dirty="0">
                <a:solidFill>
                  <a:schemeClr val="tx1">
                    <a:lumMod val="65000"/>
                    <a:lumOff val="35000"/>
                  </a:schemeClr>
                </a:solidFill>
              </a:rPr>
              <a:t>emulate</a:t>
            </a:r>
            <a:r>
              <a:rPr lang="en-US" i="1" dirty="0">
                <a:solidFill>
                  <a:schemeClr val="tx1">
                    <a:lumMod val="65000"/>
                    <a:lumOff val="35000"/>
                  </a:schemeClr>
                </a:solidFill>
              </a:rPr>
              <a:t> and </a:t>
            </a:r>
            <a:r>
              <a:rPr lang="en-US" b="1" i="1" dirty="0">
                <a:solidFill>
                  <a:schemeClr val="tx1">
                    <a:lumMod val="65000"/>
                    <a:lumOff val="35000"/>
                  </a:schemeClr>
                </a:solidFill>
              </a:rPr>
              <a:t>examine</a:t>
            </a:r>
            <a:r>
              <a:rPr lang="en-US" i="1" dirty="0">
                <a:solidFill>
                  <a:schemeClr val="tx1">
                    <a:lumMod val="65000"/>
                    <a:lumOff val="35000"/>
                  </a:schemeClr>
                </a:solidFill>
              </a:rPr>
              <a:t> </a:t>
            </a:r>
            <a:r>
              <a:rPr lang="en-US" dirty="0">
                <a:solidFill>
                  <a:schemeClr val="tx1">
                    <a:lumMod val="65000"/>
                    <a:lumOff val="35000"/>
                  </a:schemeClr>
                </a:solidFill>
              </a:rPr>
              <a:t>outcoming interactions between the SUT and its dependencies</a:t>
            </a:r>
            <a:r>
              <a:rPr lang="en-US" altLang="zh-CN" dirty="0">
                <a:solidFill>
                  <a:schemeClr val="tx1">
                    <a:lumMod val="65000"/>
                    <a:lumOff val="35000"/>
                  </a:schemeClr>
                </a:solidFill>
              </a:rPr>
              <a:t>.</a:t>
            </a:r>
            <a:endParaRPr lang="en-US" dirty="0">
              <a:solidFill>
                <a:schemeClr val="tx1">
                  <a:lumMod val="65000"/>
                  <a:lumOff val="35000"/>
                </a:schemeClr>
              </a:solidFill>
            </a:endParaRPr>
          </a:p>
          <a:p>
            <a:pPr indent="-228600" defTabSz="914400">
              <a:lnSpc>
                <a:spcPct val="110000"/>
              </a:lnSpc>
              <a:spcBef>
                <a:spcPts val="700"/>
              </a:spcBef>
              <a:buClr>
                <a:schemeClr val="tx2"/>
              </a:buClr>
            </a:pPr>
            <a:r>
              <a:rPr lang="en-US" altLang="zh-CN" dirty="0">
                <a:solidFill>
                  <a:schemeClr val="tx1">
                    <a:lumMod val="65000"/>
                    <a:lumOff val="35000"/>
                  </a:schemeClr>
                </a:solidFill>
              </a:rPr>
              <a:t>S</a:t>
            </a:r>
            <a:r>
              <a:rPr lang="en-US" dirty="0">
                <a:solidFill>
                  <a:schemeClr val="tx1">
                    <a:lumMod val="65000"/>
                    <a:lumOff val="35000"/>
                  </a:schemeClr>
                </a:solidFill>
              </a:rPr>
              <a:t>tubs only help to </a:t>
            </a:r>
            <a:r>
              <a:rPr lang="en-US" b="1" i="1" dirty="0">
                <a:solidFill>
                  <a:schemeClr val="tx1">
                    <a:lumMod val="65000"/>
                    <a:lumOff val="35000"/>
                  </a:schemeClr>
                </a:solidFill>
              </a:rPr>
              <a:t>emulate</a:t>
            </a:r>
            <a:r>
              <a:rPr lang="en-US" i="1" dirty="0">
                <a:solidFill>
                  <a:schemeClr val="tx1">
                    <a:lumMod val="65000"/>
                    <a:lumOff val="35000"/>
                  </a:schemeClr>
                </a:solidFill>
              </a:rPr>
              <a:t> </a:t>
            </a:r>
            <a:r>
              <a:rPr lang="en-US" dirty="0">
                <a:solidFill>
                  <a:schemeClr val="tx1">
                    <a:lumMod val="65000"/>
                    <a:lumOff val="35000"/>
                  </a:schemeClr>
                </a:solidFill>
              </a:rPr>
              <a:t>incoming interactions, not </a:t>
            </a:r>
            <a:r>
              <a:rPr lang="en-US" i="1" dirty="0">
                <a:solidFill>
                  <a:schemeClr val="tx1">
                    <a:lumMod val="65000"/>
                    <a:lumOff val="35000"/>
                  </a:schemeClr>
                </a:solidFill>
              </a:rPr>
              <a:t>examine </a:t>
            </a:r>
            <a:r>
              <a:rPr lang="en-US" dirty="0">
                <a:solidFill>
                  <a:schemeClr val="tx1">
                    <a:lumMod val="65000"/>
                    <a:lumOff val="35000"/>
                  </a:schemeClr>
                </a:solidFill>
              </a:rPr>
              <a:t>them.</a:t>
            </a:r>
          </a:p>
        </p:txBody>
      </p:sp>
      <p:sp>
        <p:nvSpPr>
          <p:cNvPr id="18" name="Rectangle 17">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2863E7D4-1BFD-AA4A-B569-52CDA01DEE7D}"/>
              </a:ext>
            </a:extLst>
          </p:cNvPr>
          <p:cNvPicPr>
            <a:picLocks noChangeAspect="1"/>
          </p:cNvPicPr>
          <p:nvPr/>
        </p:nvPicPr>
        <p:blipFill>
          <a:blip r:embed="rId2"/>
          <a:stretch>
            <a:fillRect/>
          </a:stretch>
        </p:blipFill>
        <p:spPr>
          <a:xfrm>
            <a:off x="4868340" y="1286933"/>
            <a:ext cx="5761599" cy="4277987"/>
          </a:xfrm>
          <a:prstGeom prst="rect">
            <a:avLst/>
          </a:prstGeom>
        </p:spPr>
      </p:pic>
      <p:sp>
        <p:nvSpPr>
          <p:cNvPr id="6" name="TextBox 5">
            <a:extLst>
              <a:ext uri="{FF2B5EF4-FFF2-40B4-BE49-F238E27FC236}">
                <a16:creationId xmlns:a16="http://schemas.microsoft.com/office/drawing/2014/main" id="{E0496813-2548-0343-A4E1-26EAF136E018}"/>
              </a:ext>
            </a:extLst>
          </p:cNvPr>
          <p:cNvSpPr txBox="1"/>
          <p:nvPr/>
        </p:nvSpPr>
        <p:spPr>
          <a:xfrm>
            <a:off x="1251679" y="2286001"/>
            <a:ext cx="3384330" cy="394084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endParaRPr lang="en-US" dirty="0">
              <a:solidFill>
                <a:schemeClr val="tx1">
                  <a:lumMod val="65000"/>
                  <a:lumOff val="35000"/>
                </a:schemeClr>
              </a:solidFill>
            </a:endParaRPr>
          </a:p>
        </p:txBody>
      </p:sp>
    </p:spTree>
    <p:extLst>
      <p:ext uri="{BB962C8B-B14F-4D97-AF65-F5344CB8AC3E}">
        <p14:creationId xmlns:p14="http://schemas.microsoft.com/office/powerpoint/2010/main" val="923825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BD17F87-FE96-4A5F-83F2-3E87B953B0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546C973-6034-4DAE-8C50-764E31604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09705" cy="685800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C2ADC72-9292-411C-B17E-1DC83998D3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53659" y="666625"/>
            <a:ext cx="0" cy="1207892"/>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DAA4BCC-425C-D04E-B796-3072CC3370F8}"/>
              </a:ext>
            </a:extLst>
          </p:cNvPr>
          <p:cNvPicPr>
            <a:picLocks noChangeAspect="1"/>
          </p:cNvPicPr>
          <p:nvPr/>
        </p:nvPicPr>
        <p:blipFill>
          <a:blip r:embed="rId2"/>
          <a:stretch>
            <a:fillRect/>
          </a:stretch>
        </p:blipFill>
        <p:spPr>
          <a:xfrm>
            <a:off x="3214688" y="-6979"/>
            <a:ext cx="8977311" cy="6864979"/>
          </a:xfrm>
          <a:prstGeom prst="rect">
            <a:avLst/>
          </a:prstGeom>
        </p:spPr>
      </p:pic>
      <p:sp>
        <p:nvSpPr>
          <p:cNvPr id="4" name="TextBox 3">
            <a:extLst>
              <a:ext uri="{FF2B5EF4-FFF2-40B4-BE49-F238E27FC236}">
                <a16:creationId xmlns:a16="http://schemas.microsoft.com/office/drawing/2014/main" id="{03BA0EED-110D-F346-A7F2-E250F9BF6AD6}"/>
              </a:ext>
            </a:extLst>
          </p:cNvPr>
          <p:cNvSpPr txBox="1"/>
          <p:nvPr/>
        </p:nvSpPr>
        <p:spPr>
          <a:xfrm>
            <a:off x="377520" y="808906"/>
            <a:ext cx="1673856" cy="461665"/>
          </a:xfrm>
          <a:prstGeom prst="rect">
            <a:avLst/>
          </a:prstGeom>
          <a:noFill/>
        </p:spPr>
        <p:txBody>
          <a:bodyPr wrap="none" rtlCol="0">
            <a:spAutoFit/>
          </a:bodyPr>
          <a:lstStyle/>
          <a:p>
            <a:r>
              <a:rPr lang="en-US" altLang="zh-CN" sz="2400" dirty="0"/>
              <a:t>An e</a:t>
            </a:r>
            <a:r>
              <a:rPr lang="en-CN" sz="2400" dirty="0"/>
              <a:t>xample</a:t>
            </a:r>
          </a:p>
        </p:txBody>
      </p:sp>
      <p:sp>
        <p:nvSpPr>
          <p:cNvPr id="5" name="TextBox 4">
            <a:extLst>
              <a:ext uri="{FF2B5EF4-FFF2-40B4-BE49-F238E27FC236}">
                <a16:creationId xmlns:a16="http://schemas.microsoft.com/office/drawing/2014/main" id="{CDC95C79-A10B-EB4F-8DBE-5D08737E134D}"/>
              </a:ext>
            </a:extLst>
          </p:cNvPr>
          <p:cNvSpPr txBox="1"/>
          <p:nvPr/>
        </p:nvSpPr>
        <p:spPr>
          <a:xfrm>
            <a:off x="377520" y="1535963"/>
            <a:ext cx="2659970" cy="338554"/>
          </a:xfrm>
          <a:prstGeom prst="rect">
            <a:avLst/>
          </a:prstGeom>
          <a:noFill/>
        </p:spPr>
        <p:txBody>
          <a:bodyPr wrap="square" rtlCol="0">
            <a:spAutoFit/>
          </a:bodyPr>
          <a:lstStyle/>
          <a:p>
            <a:r>
              <a:rPr lang="en-US" altLang="zh-CN" sz="1600" dirty="0"/>
              <a:t>both</a:t>
            </a:r>
            <a:r>
              <a:rPr lang="zh-CN" altLang="en-US" sz="1600" dirty="0"/>
              <a:t> </a:t>
            </a:r>
            <a:r>
              <a:rPr lang="en-US" altLang="zh-CN" sz="1600" dirty="0"/>
              <a:t>mock</a:t>
            </a:r>
            <a:r>
              <a:rPr lang="zh-CN" altLang="en-US" sz="1600" dirty="0"/>
              <a:t> </a:t>
            </a:r>
            <a:r>
              <a:rPr lang="en-US" altLang="zh-CN" sz="1600" dirty="0"/>
              <a:t>and</a:t>
            </a:r>
            <a:r>
              <a:rPr lang="zh-CN" altLang="en-US" sz="1600" dirty="0"/>
              <a:t> </a:t>
            </a:r>
            <a:r>
              <a:rPr lang="en-US" altLang="zh-CN" sz="1600" dirty="0"/>
              <a:t>stub.</a:t>
            </a:r>
            <a:endParaRPr lang="en-CN" sz="1600" dirty="0"/>
          </a:p>
        </p:txBody>
      </p:sp>
    </p:spTree>
    <p:extLst>
      <p:ext uri="{BB962C8B-B14F-4D97-AF65-F5344CB8AC3E}">
        <p14:creationId xmlns:p14="http://schemas.microsoft.com/office/powerpoint/2010/main" val="2677288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BC5D-DCB4-534E-A15E-37C355A9C3AA}"/>
              </a:ext>
            </a:extLst>
          </p:cNvPr>
          <p:cNvSpPr>
            <a:spLocks noGrp="1"/>
          </p:cNvSpPr>
          <p:nvPr>
            <p:ph type="title"/>
          </p:nvPr>
        </p:nvSpPr>
        <p:spPr/>
        <p:txBody>
          <a:bodyPr>
            <a:normAutofit/>
          </a:bodyPr>
          <a:lstStyle/>
          <a:p>
            <a:r>
              <a:rPr lang="en-US" altLang="zh-CN" dirty="0"/>
              <a:t>tips</a:t>
            </a:r>
            <a:endParaRPr lang="en-CN" dirty="0"/>
          </a:p>
        </p:txBody>
      </p:sp>
      <p:sp>
        <p:nvSpPr>
          <p:cNvPr id="3" name="Content Placeholder 2">
            <a:extLst>
              <a:ext uri="{FF2B5EF4-FFF2-40B4-BE49-F238E27FC236}">
                <a16:creationId xmlns:a16="http://schemas.microsoft.com/office/drawing/2014/main" id="{B91EF41A-9080-224A-9982-206035AAF3D8}"/>
              </a:ext>
            </a:extLst>
          </p:cNvPr>
          <p:cNvSpPr>
            <a:spLocks noGrp="1"/>
          </p:cNvSpPr>
          <p:nvPr>
            <p:ph idx="1"/>
          </p:nvPr>
        </p:nvSpPr>
        <p:spPr/>
        <p:txBody>
          <a:bodyPr/>
          <a:lstStyle/>
          <a:p>
            <a:pPr marL="0" indent="0">
              <a:buNone/>
            </a:pPr>
            <a:r>
              <a:rPr lang="en-US" b="1" i="1" dirty="0"/>
              <a:t>Don’t assert interactions with stubs</a:t>
            </a:r>
            <a:r>
              <a:rPr lang="en-US" altLang="zh-CN" b="1" i="1" dirty="0"/>
              <a:t>.</a:t>
            </a:r>
            <a:endParaRPr lang="en-US" dirty="0"/>
          </a:p>
          <a:p>
            <a:pPr marL="0" indent="0">
              <a:buNone/>
            </a:pPr>
            <a:endParaRPr lang="en-US" dirty="0"/>
          </a:p>
          <a:p>
            <a:pPr marL="0" indent="0">
              <a:buNone/>
            </a:pPr>
            <a:r>
              <a:rPr lang="en-US" dirty="0"/>
              <a:t>A call from the SUT to a stub is not part of </a:t>
            </a:r>
            <a:r>
              <a:rPr lang="en-US" b="1" i="1" dirty="0"/>
              <a:t>the end result </a:t>
            </a:r>
            <a:r>
              <a:rPr lang="en-US" dirty="0"/>
              <a:t>the SUT produces. </a:t>
            </a:r>
          </a:p>
          <a:p>
            <a:endParaRPr lang="en-CN" dirty="0"/>
          </a:p>
        </p:txBody>
      </p:sp>
      <p:sp>
        <p:nvSpPr>
          <p:cNvPr id="4" name="TextBox 3">
            <a:extLst>
              <a:ext uri="{FF2B5EF4-FFF2-40B4-BE49-F238E27FC236}">
                <a16:creationId xmlns:a16="http://schemas.microsoft.com/office/drawing/2014/main" id="{38091711-DD85-BB4D-B50D-9AB0098443DD}"/>
              </a:ext>
            </a:extLst>
          </p:cNvPr>
          <p:cNvSpPr txBox="1"/>
          <p:nvPr/>
        </p:nvSpPr>
        <p:spPr>
          <a:xfrm>
            <a:off x="5517931" y="4445876"/>
            <a:ext cx="2524730" cy="369332"/>
          </a:xfrm>
          <a:prstGeom prst="rect">
            <a:avLst/>
          </a:prstGeom>
          <a:noFill/>
        </p:spPr>
        <p:txBody>
          <a:bodyPr wrap="none" rtlCol="0">
            <a:spAutoFit/>
          </a:bodyPr>
          <a:lstStyle/>
          <a:p>
            <a:r>
              <a:rPr lang="en-US" altLang="zh-CN" b="1" dirty="0"/>
              <a:t>(</a:t>
            </a:r>
            <a:r>
              <a:rPr lang="en-US" b="1" dirty="0"/>
              <a:t>observable behavior</a:t>
            </a:r>
            <a:r>
              <a:rPr lang="en-US" altLang="zh-CN" b="1" dirty="0"/>
              <a:t>)</a:t>
            </a:r>
            <a:endParaRPr lang="en-CN" b="1" dirty="0"/>
          </a:p>
        </p:txBody>
      </p:sp>
      <mc:AlternateContent xmlns:mc="http://schemas.openxmlformats.org/markup-compatibility/2006">
        <mc:Choice xmlns:p14="http://schemas.microsoft.com/office/powerpoint/2010/main" xmlns:aink="http://schemas.microsoft.com/office/drawing/2016/ink" Requires="p14 aink">
          <p:contentPart p14:bwMode="auto" r:id="rId2">
            <p14:nvContentPartPr>
              <p14:cNvPr id="5" name="Ink 4">
                <a:extLst>
                  <a:ext uri="{FF2B5EF4-FFF2-40B4-BE49-F238E27FC236}">
                    <a16:creationId xmlns:a16="http://schemas.microsoft.com/office/drawing/2014/main" id="{957B3474-4E47-D342-88E7-848B6FEED146}"/>
                  </a:ext>
                </a:extLst>
              </p14:cNvPr>
              <p14:cNvContentPartPr/>
              <p14:nvPr/>
            </p14:nvContentPartPr>
            <p14:xfrm>
              <a:off x="6608201" y="3612000"/>
              <a:ext cx="360" cy="753480"/>
            </p14:xfrm>
          </p:contentPart>
        </mc:Choice>
        <mc:Fallback>
          <p:pic>
            <p:nvPicPr>
              <p:cNvPr id="5" name="Ink 4">
                <a:extLst>
                  <a:ext uri="{FF2B5EF4-FFF2-40B4-BE49-F238E27FC236}">
                    <a16:creationId xmlns:a16="http://schemas.microsoft.com/office/drawing/2014/main" id="{957B3474-4E47-D342-88E7-848B6FEED146}"/>
                  </a:ext>
                </a:extLst>
              </p:cNvPr>
              <p:cNvPicPr/>
              <p:nvPr/>
            </p:nvPicPr>
            <p:blipFill>
              <a:blip r:embed="rId3"/>
              <a:stretch>
                <a:fillRect/>
              </a:stretch>
            </p:blipFill>
            <p:spPr>
              <a:xfrm>
                <a:off x="6590201" y="3594360"/>
                <a:ext cx="36000" cy="78912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4">
            <p14:nvContentPartPr>
              <p14:cNvPr id="8" name="Ink 7">
                <a:extLst>
                  <a:ext uri="{FF2B5EF4-FFF2-40B4-BE49-F238E27FC236}">
                    <a16:creationId xmlns:a16="http://schemas.microsoft.com/office/drawing/2014/main" id="{AB092D7B-5533-9A4E-ACE5-9FA7A0502A35}"/>
                  </a:ext>
                </a:extLst>
              </p14:cNvPr>
              <p14:cNvContentPartPr/>
              <p14:nvPr/>
            </p14:nvContentPartPr>
            <p14:xfrm>
              <a:off x="6469241" y="4025280"/>
              <a:ext cx="457920" cy="375120"/>
            </p14:xfrm>
          </p:contentPart>
        </mc:Choice>
        <mc:Fallback>
          <p:pic>
            <p:nvPicPr>
              <p:cNvPr id="8" name="Ink 7">
                <a:extLst>
                  <a:ext uri="{FF2B5EF4-FFF2-40B4-BE49-F238E27FC236}">
                    <a16:creationId xmlns:a16="http://schemas.microsoft.com/office/drawing/2014/main" id="{AB092D7B-5533-9A4E-ACE5-9FA7A0502A35}"/>
                  </a:ext>
                </a:extLst>
              </p:cNvPr>
              <p:cNvPicPr/>
              <p:nvPr/>
            </p:nvPicPr>
            <p:blipFill>
              <a:blip r:embed="rId5"/>
              <a:stretch>
                <a:fillRect/>
              </a:stretch>
            </p:blipFill>
            <p:spPr>
              <a:xfrm>
                <a:off x="6451601" y="4007640"/>
                <a:ext cx="493560" cy="410760"/>
              </a:xfrm>
              <a:prstGeom prst="rect">
                <a:avLst/>
              </a:prstGeom>
            </p:spPr>
          </p:pic>
        </mc:Fallback>
      </mc:AlternateContent>
    </p:spTree>
    <p:extLst>
      <p:ext uri="{BB962C8B-B14F-4D97-AF65-F5344CB8AC3E}">
        <p14:creationId xmlns:p14="http://schemas.microsoft.com/office/powerpoint/2010/main" val="297410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1A26-010C-B14B-8754-054826FBE408}"/>
              </a:ext>
            </a:extLst>
          </p:cNvPr>
          <p:cNvSpPr>
            <a:spLocks noGrp="1"/>
          </p:cNvSpPr>
          <p:nvPr>
            <p:ph type="title"/>
          </p:nvPr>
        </p:nvSpPr>
        <p:spPr/>
        <p:txBody>
          <a:bodyPr/>
          <a:lstStyle/>
          <a:p>
            <a:r>
              <a:rPr lang="en-US" dirty="0"/>
              <a:t>review </a:t>
            </a:r>
            <a:r>
              <a:rPr lang="en-US" i="1" dirty="0"/>
              <a:t>London school</a:t>
            </a:r>
            <a:r>
              <a:rPr lang="en-US" altLang="zh-CN" b="1" i="1" dirty="0"/>
              <a:t>  </a:t>
            </a:r>
            <a:r>
              <a:rPr lang="en-US" altLang="zh-CN" b="1" dirty="0"/>
              <a:t>unit test</a:t>
            </a:r>
            <a:endParaRPr lang="en-CN" dirty="0"/>
          </a:p>
        </p:txBody>
      </p:sp>
      <p:sp>
        <p:nvSpPr>
          <p:cNvPr id="3" name="Content Placeholder 2">
            <a:extLst>
              <a:ext uri="{FF2B5EF4-FFF2-40B4-BE49-F238E27FC236}">
                <a16:creationId xmlns:a16="http://schemas.microsoft.com/office/drawing/2014/main" id="{3F0B491B-B3C5-F644-BE7B-2F25534F897A}"/>
              </a:ext>
            </a:extLst>
          </p:cNvPr>
          <p:cNvSpPr>
            <a:spLocks noGrp="1"/>
          </p:cNvSpPr>
          <p:nvPr>
            <p:ph idx="1"/>
          </p:nvPr>
        </p:nvSpPr>
        <p:spPr>
          <a:xfrm>
            <a:off x="1251678" y="3737615"/>
            <a:ext cx="10178322" cy="646332"/>
          </a:xfrm>
        </p:spPr>
        <p:txBody>
          <a:bodyPr>
            <a:normAutofit/>
          </a:bodyPr>
          <a:lstStyle/>
          <a:p>
            <a:pPr marL="0" indent="0">
              <a:buNone/>
            </a:pPr>
            <a:r>
              <a:rPr lang="en-US" i="1" dirty="0"/>
              <a:t>London school </a:t>
            </a:r>
            <a:r>
              <a:rPr lang="en-US" dirty="0" err="1"/>
              <a:t>维护成本更高</a:t>
            </a:r>
            <a:r>
              <a:rPr lang="zh-CN" altLang="en-US" dirty="0"/>
              <a:t>。为什么？</a:t>
            </a:r>
            <a:endParaRPr lang="en-US" dirty="0"/>
          </a:p>
        </p:txBody>
      </p:sp>
      <p:sp>
        <p:nvSpPr>
          <p:cNvPr id="6" name="TextBox 5">
            <a:extLst>
              <a:ext uri="{FF2B5EF4-FFF2-40B4-BE49-F238E27FC236}">
                <a16:creationId xmlns:a16="http://schemas.microsoft.com/office/drawing/2014/main" id="{4572946C-8B03-7D47-9891-16241397CA03}"/>
              </a:ext>
            </a:extLst>
          </p:cNvPr>
          <p:cNvSpPr txBox="1"/>
          <p:nvPr/>
        </p:nvSpPr>
        <p:spPr>
          <a:xfrm>
            <a:off x="1251678" y="5059785"/>
            <a:ext cx="8344267" cy="646331"/>
          </a:xfrm>
          <a:prstGeom prst="rect">
            <a:avLst/>
          </a:prstGeom>
          <a:noFill/>
        </p:spPr>
        <p:txBody>
          <a:bodyPr wrap="square" rtlCol="0">
            <a:spAutoFit/>
          </a:bodyPr>
          <a:lstStyle/>
          <a:p>
            <a:r>
              <a:rPr lang="en-US" dirty="0" err="1"/>
              <a:t>答</a:t>
            </a:r>
            <a:r>
              <a:rPr lang="zh-CN" altLang="en-US" dirty="0"/>
              <a:t>：</a:t>
            </a:r>
            <a:r>
              <a:rPr lang="en-CN" dirty="0"/>
              <a:t>在于两者对于隔离性的定义不同</a:t>
            </a:r>
            <a:r>
              <a:rPr lang="zh-CN" altLang="en-US" dirty="0"/>
              <a:t>，</a:t>
            </a:r>
            <a:r>
              <a:rPr lang="en-US" altLang="zh-CN" dirty="0"/>
              <a:t>London</a:t>
            </a:r>
            <a:r>
              <a:rPr lang="zh-CN" altLang="en-US" dirty="0"/>
              <a:t> </a:t>
            </a:r>
            <a:r>
              <a:rPr lang="en-US" altLang="zh-CN" dirty="0"/>
              <a:t>style</a:t>
            </a:r>
            <a:r>
              <a:rPr lang="zh-CN" altLang="en-US" dirty="0"/>
              <a:t>需要更多的使用</a:t>
            </a:r>
            <a:r>
              <a:rPr lang="en-US" altLang="zh-CN" dirty="0"/>
              <a:t>mock and stub</a:t>
            </a:r>
            <a:r>
              <a:rPr lang="zh-CN" altLang="en-US" dirty="0"/>
              <a:t>，导致更多的</a:t>
            </a:r>
            <a:r>
              <a:rPr lang="en-US" altLang="zh-CN" dirty="0"/>
              <a:t>over-specification</a:t>
            </a:r>
            <a:r>
              <a:rPr lang="zh-CN" altLang="en-US" dirty="0"/>
              <a:t> 问题。</a:t>
            </a:r>
            <a:endParaRPr lang="en-CN" dirty="0"/>
          </a:p>
        </p:txBody>
      </p:sp>
      <p:pic>
        <p:nvPicPr>
          <p:cNvPr id="7" name="Picture 6">
            <a:extLst>
              <a:ext uri="{FF2B5EF4-FFF2-40B4-BE49-F238E27FC236}">
                <a16:creationId xmlns:a16="http://schemas.microsoft.com/office/drawing/2014/main" id="{1531898C-3EE7-F44B-80FB-63BF27850866}"/>
              </a:ext>
            </a:extLst>
          </p:cNvPr>
          <p:cNvPicPr>
            <a:picLocks noChangeAspect="1"/>
          </p:cNvPicPr>
          <p:nvPr/>
        </p:nvPicPr>
        <p:blipFill>
          <a:blip r:embed="rId2"/>
          <a:stretch>
            <a:fillRect/>
          </a:stretch>
        </p:blipFill>
        <p:spPr>
          <a:xfrm>
            <a:off x="1251678" y="2298463"/>
            <a:ext cx="8445500" cy="1295400"/>
          </a:xfrm>
          <a:prstGeom prst="rect">
            <a:avLst/>
          </a:prstGeom>
        </p:spPr>
      </p:pic>
    </p:spTree>
    <p:extLst>
      <p:ext uri="{BB962C8B-B14F-4D97-AF65-F5344CB8AC3E}">
        <p14:creationId xmlns:p14="http://schemas.microsoft.com/office/powerpoint/2010/main" val="330200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CCEB-FED8-9D46-A3C3-5228CC9BD394}"/>
              </a:ext>
            </a:extLst>
          </p:cNvPr>
          <p:cNvSpPr>
            <a:spLocks noGrp="1"/>
          </p:cNvSpPr>
          <p:nvPr>
            <p:ph type="title"/>
          </p:nvPr>
        </p:nvSpPr>
        <p:spPr>
          <a:xfrm>
            <a:off x="1251679" y="644525"/>
            <a:ext cx="3384329" cy="5408866"/>
          </a:xfrm>
        </p:spPr>
        <p:txBody>
          <a:bodyPr anchor="ctr">
            <a:normAutofit/>
          </a:bodyPr>
          <a:lstStyle/>
          <a:p>
            <a:r>
              <a:rPr lang="en-US" altLang="zh-CN" sz="4000"/>
              <a:t>styles of</a:t>
            </a:r>
            <a:r>
              <a:rPr lang="zh-CN" altLang="en-US" sz="4000"/>
              <a:t> </a:t>
            </a:r>
            <a:r>
              <a:rPr lang="en-CN" sz="4000"/>
              <a:t>unit</a:t>
            </a:r>
            <a:r>
              <a:rPr lang="zh-CN" altLang="en-US" sz="4000"/>
              <a:t> </a:t>
            </a:r>
            <a:r>
              <a:rPr lang="en-US" altLang="zh-CN" sz="4000"/>
              <a:t>testing</a:t>
            </a:r>
            <a:endParaRPr lang="en-CN" sz="4000"/>
          </a:p>
        </p:txBody>
      </p:sp>
      <p:graphicFrame>
        <p:nvGraphicFramePr>
          <p:cNvPr id="5" name="Content Placeholder 2">
            <a:extLst>
              <a:ext uri="{FF2B5EF4-FFF2-40B4-BE49-F238E27FC236}">
                <a16:creationId xmlns:a16="http://schemas.microsoft.com/office/drawing/2014/main" id="{CCBB6D6D-0CA6-4606-9AE1-4E5738AA7A89}"/>
              </a:ext>
            </a:extLst>
          </p:cNvPr>
          <p:cNvGraphicFramePr>
            <a:graphicFrameLocks noGrp="1"/>
          </p:cNvGraphicFramePr>
          <p:nvPr>
            <p:ph idx="1"/>
            <p:extLst>
              <p:ext uri="{D42A27DB-BD31-4B8C-83A1-F6EECF244321}">
                <p14:modId xmlns:p14="http://schemas.microsoft.com/office/powerpoint/2010/main" val="671576628"/>
              </p:ext>
            </p:extLst>
          </p:nvPr>
        </p:nvGraphicFramePr>
        <p:xfrm>
          <a:off x="5175250" y="644525"/>
          <a:ext cx="6254750" cy="5408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6489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EF4A6-FA82-D74C-A524-6D94F1E83E5D}"/>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Output-based testing</a:t>
            </a:r>
          </a:p>
        </p:txBody>
      </p:sp>
      <p:pic>
        <p:nvPicPr>
          <p:cNvPr id="4" name="Picture 3">
            <a:extLst>
              <a:ext uri="{FF2B5EF4-FFF2-40B4-BE49-F238E27FC236}">
                <a16:creationId xmlns:a16="http://schemas.microsoft.com/office/drawing/2014/main" id="{BEC2338E-A6BE-E842-981E-F1482E6C14B7}"/>
              </a:ext>
            </a:extLst>
          </p:cNvPr>
          <p:cNvPicPr>
            <a:picLocks noChangeAspect="1"/>
          </p:cNvPicPr>
          <p:nvPr/>
        </p:nvPicPr>
        <p:blipFill>
          <a:blip r:embed="rId2"/>
          <a:stretch>
            <a:fillRect/>
          </a:stretch>
        </p:blipFill>
        <p:spPr>
          <a:xfrm>
            <a:off x="1126549" y="643467"/>
            <a:ext cx="9938901" cy="3925867"/>
          </a:xfrm>
          <a:prstGeom prst="rect">
            <a:avLst/>
          </a:prstGeom>
        </p:spPr>
      </p:pic>
    </p:spTree>
    <p:extLst>
      <p:ext uri="{BB962C8B-B14F-4D97-AF65-F5344CB8AC3E}">
        <p14:creationId xmlns:p14="http://schemas.microsoft.com/office/powerpoint/2010/main" val="2187219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0" name="Rectangle 9">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Freeform: Shape 13">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EF4A6-FA82-D74C-A524-6D94F1E83E5D}"/>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Output-based testing</a:t>
            </a:r>
          </a:p>
        </p:txBody>
      </p:sp>
      <p:pic>
        <p:nvPicPr>
          <p:cNvPr id="3" name="Picture 2">
            <a:extLst>
              <a:ext uri="{FF2B5EF4-FFF2-40B4-BE49-F238E27FC236}">
                <a16:creationId xmlns:a16="http://schemas.microsoft.com/office/drawing/2014/main" id="{888F093C-98D5-E64C-8360-5994087E7778}"/>
              </a:ext>
            </a:extLst>
          </p:cNvPr>
          <p:cNvPicPr>
            <a:picLocks noChangeAspect="1"/>
          </p:cNvPicPr>
          <p:nvPr/>
        </p:nvPicPr>
        <p:blipFill>
          <a:blip r:embed="rId2"/>
          <a:stretch>
            <a:fillRect/>
          </a:stretch>
        </p:blipFill>
        <p:spPr>
          <a:xfrm>
            <a:off x="790772" y="643467"/>
            <a:ext cx="10610456" cy="3925867"/>
          </a:xfrm>
          <a:prstGeom prst="rect">
            <a:avLst/>
          </a:prstGeom>
        </p:spPr>
      </p:pic>
    </p:spTree>
    <p:extLst>
      <p:ext uri="{BB962C8B-B14F-4D97-AF65-F5344CB8AC3E}">
        <p14:creationId xmlns:p14="http://schemas.microsoft.com/office/powerpoint/2010/main" val="2685557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FAEFA2-8CF1-0F46-830A-EF2C8B9A6776}"/>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State-based testing</a:t>
            </a:r>
          </a:p>
        </p:txBody>
      </p:sp>
      <p:pic>
        <p:nvPicPr>
          <p:cNvPr id="4" name="Picture 3">
            <a:extLst>
              <a:ext uri="{FF2B5EF4-FFF2-40B4-BE49-F238E27FC236}">
                <a16:creationId xmlns:a16="http://schemas.microsoft.com/office/drawing/2014/main" id="{2DCBB5E7-013B-F949-9A7A-8DBD06C73755}"/>
              </a:ext>
            </a:extLst>
          </p:cNvPr>
          <p:cNvPicPr>
            <a:picLocks noChangeAspect="1"/>
          </p:cNvPicPr>
          <p:nvPr/>
        </p:nvPicPr>
        <p:blipFill>
          <a:blip r:embed="rId2"/>
          <a:stretch>
            <a:fillRect/>
          </a:stretch>
        </p:blipFill>
        <p:spPr>
          <a:xfrm>
            <a:off x="1634785" y="643467"/>
            <a:ext cx="8922430" cy="3925867"/>
          </a:xfrm>
          <a:prstGeom prst="rect">
            <a:avLst/>
          </a:prstGeom>
        </p:spPr>
      </p:pic>
    </p:spTree>
    <p:extLst>
      <p:ext uri="{BB962C8B-B14F-4D97-AF65-F5344CB8AC3E}">
        <p14:creationId xmlns:p14="http://schemas.microsoft.com/office/powerpoint/2010/main" val="2765818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7E33B-C401-0B48-B2F4-0C338BEFEF16}"/>
              </a:ext>
            </a:extLst>
          </p:cNvPr>
          <p:cNvSpPr>
            <a:spLocks noGrp="1"/>
          </p:cNvSpPr>
          <p:nvPr>
            <p:ph type="title"/>
          </p:nvPr>
        </p:nvSpPr>
        <p:spPr>
          <a:xfrm>
            <a:off x="761996" y="382385"/>
            <a:ext cx="10668004" cy="1113295"/>
          </a:xfrm>
        </p:spPr>
        <p:txBody>
          <a:bodyPr anchor="b">
            <a:normAutofit/>
          </a:bodyPr>
          <a:lstStyle/>
          <a:p>
            <a:pPr algn="ctr"/>
            <a:r>
              <a:rPr lang="en-US" altLang="zh-CN" dirty="0"/>
              <a:t>why</a:t>
            </a:r>
            <a:endParaRPr lang="en-CN" dirty="0"/>
          </a:p>
        </p:txBody>
      </p:sp>
      <p:sp>
        <p:nvSpPr>
          <p:cNvPr id="56" name="Content Placeholder 2">
            <a:extLst>
              <a:ext uri="{FF2B5EF4-FFF2-40B4-BE49-F238E27FC236}">
                <a16:creationId xmlns:a16="http://schemas.microsoft.com/office/drawing/2014/main" id="{C668E9DB-49C1-2E4A-AC55-BCF285081C55}"/>
              </a:ext>
            </a:extLst>
          </p:cNvPr>
          <p:cNvSpPr>
            <a:spLocks noGrp="1"/>
          </p:cNvSpPr>
          <p:nvPr>
            <p:ph idx="1"/>
          </p:nvPr>
        </p:nvSpPr>
        <p:spPr>
          <a:xfrm>
            <a:off x="761996" y="1785257"/>
            <a:ext cx="10668004" cy="3440539"/>
          </a:xfrm>
        </p:spPr>
        <p:txBody>
          <a:bodyPr>
            <a:normAutofit/>
          </a:bodyPr>
          <a:lstStyle/>
          <a:p>
            <a:r>
              <a:rPr lang="en-CN" sz="2400" dirty="0"/>
              <a:t>单元测试在业界的生存情况</a:t>
            </a:r>
          </a:p>
          <a:p>
            <a:r>
              <a:rPr lang="en-CN" sz="2400" dirty="0"/>
              <a:t>单元测试为什么被部分人讨厌</a:t>
            </a:r>
          </a:p>
          <a:p>
            <a:r>
              <a:rPr lang="en-CN" sz="2400" dirty="0"/>
              <a:t>我的实践感受</a:t>
            </a:r>
          </a:p>
          <a:p>
            <a:r>
              <a:rPr lang="en-US" sz="2400" dirty="0" err="1"/>
              <a:t>工程师思维</a:t>
            </a:r>
            <a:endParaRPr lang="en-CN" sz="2400" dirty="0"/>
          </a:p>
        </p:txBody>
      </p:sp>
      <p:sp>
        <p:nvSpPr>
          <p:cNvPr id="59" name="Freeform: Shape 58">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525434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3" name="Rectangle 12">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5" name="Rectangle 14">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EF4A6-FA82-D74C-A524-6D94F1E83E5D}"/>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State-based testing</a:t>
            </a:r>
          </a:p>
        </p:txBody>
      </p:sp>
      <p:pic>
        <p:nvPicPr>
          <p:cNvPr id="6" name="Picture 5">
            <a:extLst>
              <a:ext uri="{FF2B5EF4-FFF2-40B4-BE49-F238E27FC236}">
                <a16:creationId xmlns:a16="http://schemas.microsoft.com/office/drawing/2014/main" id="{78D98EE4-1CE5-0343-960C-138AF7C3114A}"/>
              </a:ext>
            </a:extLst>
          </p:cNvPr>
          <p:cNvPicPr>
            <a:picLocks noChangeAspect="1"/>
          </p:cNvPicPr>
          <p:nvPr/>
        </p:nvPicPr>
        <p:blipFill>
          <a:blip r:embed="rId2"/>
          <a:stretch>
            <a:fillRect/>
          </a:stretch>
        </p:blipFill>
        <p:spPr>
          <a:xfrm>
            <a:off x="2688001" y="207579"/>
            <a:ext cx="7099461" cy="4863129"/>
          </a:xfrm>
          <a:prstGeom prst="rect">
            <a:avLst/>
          </a:prstGeom>
        </p:spPr>
      </p:pic>
    </p:spTree>
    <p:extLst>
      <p:ext uri="{BB962C8B-B14F-4D97-AF65-F5344CB8AC3E}">
        <p14:creationId xmlns:p14="http://schemas.microsoft.com/office/powerpoint/2010/main" val="2746842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EF4A6-FA82-D74C-A524-6D94F1E83E5D}"/>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lvl="0" algn="ctr"/>
            <a:r>
              <a:rPr lang="en-US" sz="2400" spc="800">
                <a:solidFill>
                  <a:srgbClr val="2A1A00"/>
                </a:solidFill>
              </a:rPr>
              <a:t>Communication-based testing</a:t>
            </a:r>
          </a:p>
        </p:txBody>
      </p:sp>
      <p:pic>
        <p:nvPicPr>
          <p:cNvPr id="4" name="Picture 3" descr="Diagram&#10;&#10;Description automatically generated">
            <a:extLst>
              <a:ext uri="{FF2B5EF4-FFF2-40B4-BE49-F238E27FC236}">
                <a16:creationId xmlns:a16="http://schemas.microsoft.com/office/drawing/2014/main" id="{2C684ABF-5CD5-C84D-90D6-74F7991CE3CD}"/>
              </a:ext>
            </a:extLst>
          </p:cNvPr>
          <p:cNvPicPr>
            <a:picLocks noChangeAspect="1"/>
          </p:cNvPicPr>
          <p:nvPr/>
        </p:nvPicPr>
        <p:blipFill>
          <a:blip r:embed="rId2"/>
          <a:stretch>
            <a:fillRect/>
          </a:stretch>
        </p:blipFill>
        <p:spPr>
          <a:xfrm>
            <a:off x="2740557" y="643467"/>
            <a:ext cx="6710886" cy="3925867"/>
          </a:xfrm>
          <a:prstGeom prst="rect">
            <a:avLst/>
          </a:prstGeom>
        </p:spPr>
      </p:pic>
    </p:spTree>
    <p:extLst>
      <p:ext uri="{BB962C8B-B14F-4D97-AF65-F5344CB8AC3E}">
        <p14:creationId xmlns:p14="http://schemas.microsoft.com/office/powerpoint/2010/main" val="2731325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EF4A6-FA82-D74C-A524-6D94F1E83E5D}"/>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lvl="0" algn="ctr"/>
            <a:r>
              <a:rPr lang="en-US" sz="2400" spc="800">
                <a:solidFill>
                  <a:srgbClr val="2A1A00"/>
                </a:solidFill>
              </a:rPr>
              <a:t>Communication-based testing</a:t>
            </a:r>
          </a:p>
        </p:txBody>
      </p:sp>
      <p:pic>
        <p:nvPicPr>
          <p:cNvPr id="5" name="Picture 4" descr="Graphical user interface, text, application&#10;&#10;Description automatically generated">
            <a:extLst>
              <a:ext uri="{FF2B5EF4-FFF2-40B4-BE49-F238E27FC236}">
                <a16:creationId xmlns:a16="http://schemas.microsoft.com/office/drawing/2014/main" id="{4A824E5E-2AEE-B845-AA7C-84E12F2FF858}"/>
              </a:ext>
            </a:extLst>
          </p:cNvPr>
          <p:cNvPicPr>
            <a:picLocks noChangeAspect="1"/>
          </p:cNvPicPr>
          <p:nvPr/>
        </p:nvPicPr>
        <p:blipFill>
          <a:blip r:embed="rId2"/>
          <a:stretch>
            <a:fillRect/>
          </a:stretch>
        </p:blipFill>
        <p:spPr>
          <a:xfrm>
            <a:off x="1919544" y="643467"/>
            <a:ext cx="8352912" cy="3925867"/>
          </a:xfrm>
          <a:prstGeom prst="rect">
            <a:avLst/>
          </a:prstGeom>
        </p:spPr>
      </p:pic>
    </p:spTree>
    <p:extLst>
      <p:ext uri="{BB962C8B-B14F-4D97-AF65-F5344CB8AC3E}">
        <p14:creationId xmlns:p14="http://schemas.microsoft.com/office/powerpoint/2010/main" val="1115016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1D642A-4B35-B34E-BB7F-1833AEC25834}"/>
              </a:ext>
            </a:extLst>
          </p:cNvPr>
          <p:cNvSpPr>
            <a:spLocks noGrp="1"/>
          </p:cNvSpPr>
          <p:nvPr>
            <p:ph type="title"/>
          </p:nvPr>
        </p:nvSpPr>
        <p:spPr>
          <a:xfrm>
            <a:off x="765051" y="382385"/>
            <a:ext cx="6015897" cy="1492132"/>
          </a:xfrm>
        </p:spPr>
        <p:txBody>
          <a:bodyPr>
            <a:normAutofit/>
          </a:bodyPr>
          <a:lstStyle/>
          <a:p>
            <a:r>
              <a:rPr lang="en-US" sz="4700" b="1"/>
              <a:t>Styles and schools of unit testing </a:t>
            </a:r>
            <a:endParaRPr lang="en-CN" sz="4700"/>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47B42FB1-99E0-3A4F-B21A-B7D664C7133A}"/>
              </a:ext>
            </a:extLst>
          </p:cNvPr>
          <p:cNvSpPr>
            <a:spLocks noGrp="1"/>
          </p:cNvSpPr>
          <p:nvPr>
            <p:ph idx="1"/>
          </p:nvPr>
        </p:nvSpPr>
        <p:spPr>
          <a:xfrm>
            <a:off x="765051" y="2286001"/>
            <a:ext cx="6015897" cy="3593591"/>
          </a:xfrm>
        </p:spPr>
        <p:txBody>
          <a:bodyPr>
            <a:normAutofit/>
          </a:bodyPr>
          <a:lstStyle/>
          <a:p>
            <a:r>
              <a:rPr lang="en-US" dirty="0"/>
              <a:t>The classical school of unit testing prefers the state-based style over the communication- based one. </a:t>
            </a:r>
          </a:p>
          <a:p>
            <a:r>
              <a:rPr lang="en-US" dirty="0"/>
              <a:t>The London school makes the opposite choice. </a:t>
            </a:r>
          </a:p>
          <a:p>
            <a:r>
              <a:rPr lang="en-US" dirty="0"/>
              <a:t>Both schools use output- based testing. </a:t>
            </a:r>
          </a:p>
          <a:p>
            <a:pPr marL="0" indent="0">
              <a:buNone/>
            </a:pPr>
            <a:endParaRPr lang="en-CN" dirty="0"/>
          </a:p>
        </p:txBody>
      </p:sp>
      <p:pic>
        <p:nvPicPr>
          <p:cNvPr id="5" name="Picture 4" descr="Notebook and pencil on desk">
            <a:extLst>
              <a:ext uri="{FF2B5EF4-FFF2-40B4-BE49-F238E27FC236}">
                <a16:creationId xmlns:a16="http://schemas.microsoft.com/office/drawing/2014/main" id="{A6455569-F6D8-49A2-A430-3451ECA39B20}"/>
              </a:ext>
            </a:extLst>
          </p:cNvPr>
          <p:cNvPicPr>
            <a:picLocks noChangeAspect="1"/>
          </p:cNvPicPr>
          <p:nvPr/>
        </p:nvPicPr>
        <p:blipFill rotWithShape="1">
          <a:blip r:embed="rId2"/>
          <a:srcRect l="48229" r="5030"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2827739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childTnLst>
                          </p:cTn>
                        </p:par>
                        <p:par>
                          <p:cTn id="8" fill="hold">
                            <p:stCondLst>
                              <p:cond delay="500"/>
                            </p:stCondLst>
                            <p:childTnLst>
                              <p:par>
                                <p:cTn id="9" presetID="5"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checkerboard(across)">
                                      <p:cBhvr>
                                        <p:cTn id="11" dur="500"/>
                                        <p:tgtEl>
                                          <p:spTgt spid="3">
                                            <p:txEl>
                                              <p:pRg st="1" end="1"/>
                                            </p:txEl>
                                          </p:spTgt>
                                        </p:tgtEl>
                                      </p:cBhvr>
                                    </p:animEffect>
                                  </p:childTnLst>
                                </p:cTn>
                              </p:par>
                            </p:childTnLst>
                          </p:cTn>
                        </p:par>
                        <p:par>
                          <p:cTn id="12" fill="hold">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checkerboard(across)">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376EBA-293B-A449-9D45-08874DD8E77F}"/>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b="1" i="1" spc="800">
                <a:solidFill>
                  <a:srgbClr val="2A1A00"/>
                </a:solidFill>
              </a:rPr>
              <a:t>Comparing the three styles of unit testing </a:t>
            </a:r>
            <a:endParaRPr lang="en-US" sz="2400" spc="800">
              <a:solidFill>
                <a:srgbClr val="2A1A00"/>
              </a:solidFill>
            </a:endParaRPr>
          </a:p>
        </p:txBody>
      </p:sp>
      <p:graphicFrame>
        <p:nvGraphicFramePr>
          <p:cNvPr id="5" name="Table 5">
            <a:extLst>
              <a:ext uri="{FF2B5EF4-FFF2-40B4-BE49-F238E27FC236}">
                <a16:creationId xmlns:a16="http://schemas.microsoft.com/office/drawing/2014/main" id="{E0C83BF2-CABB-6343-984C-1279408B5B6A}"/>
              </a:ext>
            </a:extLst>
          </p:cNvPr>
          <p:cNvGraphicFramePr>
            <a:graphicFrameLocks noGrp="1"/>
          </p:cNvGraphicFramePr>
          <p:nvPr>
            <p:extLst>
              <p:ext uri="{D42A27DB-BD31-4B8C-83A1-F6EECF244321}">
                <p14:modId xmlns:p14="http://schemas.microsoft.com/office/powerpoint/2010/main" val="979098635"/>
              </p:ext>
            </p:extLst>
          </p:nvPr>
        </p:nvGraphicFramePr>
        <p:xfrm>
          <a:off x="1309750" y="1404700"/>
          <a:ext cx="9424657" cy="2619315"/>
        </p:xfrm>
        <a:graphic>
          <a:graphicData uri="http://schemas.openxmlformats.org/drawingml/2006/table">
            <a:tbl>
              <a:tblPr firstRow="1" bandRow="1">
                <a:tableStyleId>{5C22544A-7EE6-4342-B048-85BDC9FD1C3A}</a:tableStyleId>
              </a:tblPr>
              <a:tblGrid>
                <a:gridCol w="2876488">
                  <a:extLst>
                    <a:ext uri="{9D8B030D-6E8A-4147-A177-3AD203B41FA5}">
                      <a16:colId xmlns:a16="http://schemas.microsoft.com/office/drawing/2014/main" val="3538942368"/>
                    </a:ext>
                  </a:extLst>
                </a:gridCol>
                <a:gridCol w="1928812">
                  <a:extLst>
                    <a:ext uri="{9D8B030D-6E8A-4147-A177-3AD203B41FA5}">
                      <a16:colId xmlns:a16="http://schemas.microsoft.com/office/drawing/2014/main" val="1316920679"/>
                    </a:ext>
                  </a:extLst>
                </a:gridCol>
                <a:gridCol w="1736177">
                  <a:extLst>
                    <a:ext uri="{9D8B030D-6E8A-4147-A177-3AD203B41FA5}">
                      <a16:colId xmlns:a16="http://schemas.microsoft.com/office/drawing/2014/main" val="1453290868"/>
                    </a:ext>
                  </a:extLst>
                </a:gridCol>
                <a:gridCol w="2883180">
                  <a:extLst>
                    <a:ext uri="{9D8B030D-6E8A-4147-A177-3AD203B41FA5}">
                      <a16:colId xmlns:a16="http://schemas.microsoft.com/office/drawing/2014/main" val="1030350965"/>
                    </a:ext>
                  </a:extLst>
                </a:gridCol>
              </a:tblGrid>
              <a:tr h="523863">
                <a:tc>
                  <a:txBody>
                    <a:bodyPr/>
                    <a:lstStyle/>
                    <a:p>
                      <a:endParaRPr lang="en-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Output-based </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State-based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lt1"/>
                          </a:solidFill>
                          <a:effectLst/>
                          <a:latin typeface="+mn-lt"/>
                          <a:ea typeface="+mn-ea"/>
                          <a:cs typeface="+mn-cs"/>
                        </a:rPr>
                        <a:t>Communication-based </a:t>
                      </a:r>
                      <a:endParaRPr lang="en-US" dirty="0"/>
                    </a:p>
                  </a:txBody>
                  <a:tcPr/>
                </a:tc>
                <a:extLst>
                  <a:ext uri="{0D108BD9-81ED-4DB2-BD59-A6C34878D82A}">
                    <a16:rowId xmlns:a16="http://schemas.microsoft.com/office/drawing/2014/main" val="1996998174"/>
                  </a:ext>
                </a:extLst>
              </a:tr>
              <a:tr h="523863">
                <a:tc>
                  <a:txBody>
                    <a:bodyPr/>
                    <a:lstStyle/>
                    <a:p>
                      <a:r>
                        <a:rPr lang="en-CN" b="0" dirty="0">
                          <a:latin typeface="+mj-lt"/>
                        </a:rPr>
                        <a:t>漏报可能性</a:t>
                      </a:r>
                      <a:r>
                        <a:rPr lang="en-CN" b="0" dirty="0">
                          <a:latin typeface="+mn-lt"/>
                        </a:rPr>
                        <a:t>during</a:t>
                      </a:r>
                      <a:r>
                        <a:rPr lang="zh-CN" altLang="en-US" b="0" dirty="0">
                          <a:latin typeface="+mn-lt"/>
                        </a:rPr>
                        <a:t> </a:t>
                      </a:r>
                      <a:r>
                        <a:rPr lang="en-US" altLang="zh-CN" b="0" dirty="0">
                          <a:latin typeface="+mn-lt"/>
                        </a:rPr>
                        <a:t>modify</a:t>
                      </a:r>
                      <a:endParaRPr lang="en-CN" b="0" dirty="0">
                        <a:latin typeface="+mn-lt"/>
                      </a:endParaRPr>
                    </a:p>
                  </a:txBody>
                  <a:tcPr/>
                </a:tc>
                <a:tc>
                  <a:txBody>
                    <a:bodyPr/>
                    <a:lstStyle/>
                    <a:p>
                      <a:endParaRPr lang="en-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a:txBody>
                  <a:tcPr/>
                </a:tc>
                <a:extLst>
                  <a:ext uri="{0D108BD9-81ED-4DB2-BD59-A6C34878D82A}">
                    <a16:rowId xmlns:a16="http://schemas.microsoft.com/office/drawing/2014/main" val="2885781800"/>
                  </a:ext>
                </a:extLst>
              </a:tr>
              <a:tr h="5238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b="0" dirty="0">
                          <a:latin typeface="+mj-lt"/>
                        </a:rPr>
                        <a:t>误报可能性</a:t>
                      </a:r>
                      <a:r>
                        <a:rPr lang="en-US" sz="1800" kern="1200" dirty="0">
                          <a:solidFill>
                            <a:schemeClr val="dk1"/>
                          </a:solidFill>
                          <a:effectLst/>
                          <a:latin typeface="+mn-lt"/>
                          <a:ea typeface="+mn-ea"/>
                          <a:cs typeface="+mn-cs"/>
                        </a:rPr>
                        <a:t>during</a:t>
                      </a:r>
                      <a:r>
                        <a:rPr lang="zh-CN" altLang="en-US" sz="1800" kern="1200" dirty="0">
                          <a:solidFill>
                            <a:schemeClr val="dk1"/>
                          </a:solidFill>
                          <a:effectLst/>
                          <a:latin typeface="+mn-lt"/>
                          <a:ea typeface="+mn-ea"/>
                          <a:cs typeface="+mn-cs"/>
                        </a:rPr>
                        <a:t> </a:t>
                      </a:r>
                      <a:r>
                        <a:rPr lang="en-US" altLang="zh-CN" sz="1800" kern="1200" dirty="0" err="1">
                          <a:solidFill>
                            <a:schemeClr val="dk1"/>
                          </a:solidFill>
                          <a:effectLst/>
                          <a:latin typeface="+mn-lt"/>
                          <a:ea typeface="+mn-ea"/>
                          <a:cs typeface="+mn-cs"/>
                        </a:rPr>
                        <a:t>refctor</a:t>
                      </a:r>
                      <a:endParaRPr lang="en-US" dirty="0"/>
                    </a:p>
                  </a:txBody>
                  <a:tcPr/>
                </a:tc>
                <a:tc>
                  <a:txBody>
                    <a:bodyPr/>
                    <a:lstStyle/>
                    <a:p>
                      <a:endParaRPr lang="en-CN" dirty="0"/>
                    </a:p>
                  </a:txBody>
                  <a:tcPr/>
                </a:tc>
                <a:tc>
                  <a:txBody>
                    <a:bodyPr/>
                    <a:lstStyle/>
                    <a:p>
                      <a:endParaRPr lang="en-CN" dirty="0"/>
                    </a:p>
                  </a:txBody>
                  <a:tcPr/>
                </a:tc>
                <a:tc>
                  <a:txBody>
                    <a:bodyPr/>
                    <a:lstStyle/>
                    <a:p>
                      <a:endParaRPr lang="en-CN" dirty="0"/>
                    </a:p>
                  </a:txBody>
                  <a:tcPr/>
                </a:tc>
                <a:extLst>
                  <a:ext uri="{0D108BD9-81ED-4DB2-BD59-A6C34878D82A}">
                    <a16:rowId xmlns:a16="http://schemas.microsoft.com/office/drawing/2014/main" val="2064451696"/>
                  </a:ext>
                </a:extLst>
              </a:tr>
              <a:tr h="5238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err="1">
                          <a:solidFill>
                            <a:schemeClr val="dk1"/>
                          </a:solidFill>
                          <a:effectLst/>
                          <a:latin typeface="+mj-lt"/>
                          <a:ea typeface="+mn-ea"/>
                          <a:cs typeface="+mn-cs"/>
                        </a:rPr>
                        <a:t>维护成本</a:t>
                      </a:r>
                      <a:endParaRPr lang="en-US" b="0" dirty="0">
                        <a:latin typeface="+mj-lt"/>
                      </a:endParaRPr>
                    </a:p>
                  </a:txBody>
                  <a:tcPr/>
                </a:tc>
                <a:tc>
                  <a:txBody>
                    <a:bodyPr/>
                    <a:lstStyle/>
                    <a:p>
                      <a:endParaRPr lang="en-CN" dirty="0"/>
                    </a:p>
                  </a:txBody>
                  <a:tcPr/>
                </a:tc>
                <a:tc>
                  <a:txBody>
                    <a:bodyPr/>
                    <a:lstStyle/>
                    <a:p>
                      <a:endParaRPr lang="en-CN" dirty="0"/>
                    </a:p>
                  </a:txBody>
                  <a:tcPr/>
                </a:tc>
                <a:tc>
                  <a:txBody>
                    <a:bodyPr/>
                    <a:lstStyle/>
                    <a:p>
                      <a:endParaRPr lang="en-CN" dirty="0"/>
                    </a:p>
                  </a:txBody>
                  <a:tcPr/>
                </a:tc>
                <a:extLst>
                  <a:ext uri="{0D108BD9-81ED-4DB2-BD59-A6C34878D82A}">
                    <a16:rowId xmlns:a16="http://schemas.microsoft.com/office/drawing/2014/main" val="2355829044"/>
                  </a:ext>
                </a:extLst>
              </a:tr>
              <a:tr h="5238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latin typeface="+mj-lt"/>
                        </a:rPr>
                        <a:t>运行速度</a:t>
                      </a:r>
                      <a:endParaRPr lang="en-US" b="0" dirty="0">
                        <a:latin typeface="+mj-lt"/>
                      </a:endParaRPr>
                    </a:p>
                  </a:txBody>
                  <a:tcPr/>
                </a:tc>
                <a:tc>
                  <a:txBody>
                    <a:bodyPr/>
                    <a:lstStyle/>
                    <a:p>
                      <a:endParaRPr lang="en-CN" dirty="0"/>
                    </a:p>
                  </a:txBody>
                  <a:tcPr/>
                </a:tc>
                <a:tc>
                  <a:txBody>
                    <a:bodyPr/>
                    <a:lstStyle/>
                    <a:p>
                      <a:endParaRPr lang="en-CN" dirty="0"/>
                    </a:p>
                  </a:txBody>
                  <a:tcPr/>
                </a:tc>
                <a:tc>
                  <a:txBody>
                    <a:bodyPr/>
                    <a:lstStyle/>
                    <a:p>
                      <a:endParaRPr lang="en-CN" dirty="0"/>
                    </a:p>
                  </a:txBody>
                  <a:tcPr/>
                </a:tc>
                <a:extLst>
                  <a:ext uri="{0D108BD9-81ED-4DB2-BD59-A6C34878D82A}">
                    <a16:rowId xmlns:a16="http://schemas.microsoft.com/office/drawing/2014/main" val="447539095"/>
                  </a:ext>
                </a:extLst>
              </a:tr>
            </a:tbl>
          </a:graphicData>
        </a:graphic>
      </p:graphicFrame>
      <p:sp>
        <p:nvSpPr>
          <p:cNvPr id="6" name="Rectangle 5">
            <a:extLst>
              <a:ext uri="{FF2B5EF4-FFF2-40B4-BE49-F238E27FC236}">
                <a16:creationId xmlns:a16="http://schemas.microsoft.com/office/drawing/2014/main" id="{A583C835-4265-9542-871F-3987BFE31464}"/>
              </a:ext>
            </a:extLst>
          </p:cNvPr>
          <p:cNvSpPr/>
          <p:nvPr/>
        </p:nvSpPr>
        <p:spPr>
          <a:xfrm>
            <a:off x="3048000" y="4311576"/>
            <a:ext cx="6096000" cy="646331"/>
          </a:xfrm>
          <a:prstGeom prst="rect">
            <a:avLst/>
          </a:prstGeom>
        </p:spPr>
        <p:txBody>
          <a:bodyPr>
            <a:spAutoFit/>
          </a:bodyPr>
          <a:lstStyle/>
          <a:p>
            <a:r>
              <a:rPr lang="en-US" dirty="0">
                <a:solidFill>
                  <a:srgbClr val="232323"/>
                </a:solidFill>
                <a:latin typeface="NewBaskerville"/>
              </a:rPr>
              <a:t>Q: How to transition from state-based and collaboration- based testing to output-based testing ?</a:t>
            </a:r>
            <a:endParaRPr lang="en-US" dirty="0"/>
          </a:p>
        </p:txBody>
      </p:sp>
      <p:sp>
        <p:nvSpPr>
          <p:cNvPr id="7" name="TextBox 6">
            <a:extLst>
              <a:ext uri="{FF2B5EF4-FFF2-40B4-BE49-F238E27FC236}">
                <a16:creationId xmlns:a16="http://schemas.microsoft.com/office/drawing/2014/main" id="{9F1B6BCE-4A47-6042-A328-97C5D5428E50}"/>
              </a:ext>
            </a:extLst>
          </p:cNvPr>
          <p:cNvSpPr txBox="1"/>
          <p:nvPr/>
        </p:nvSpPr>
        <p:spPr>
          <a:xfrm>
            <a:off x="4357688" y="1981356"/>
            <a:ext cx="485775" cy="369332"/>
          </a:xfrm>
          <a:prstGeom prst="rect">
            <a:avLst/>
          </a:prstGeom>
          <a:noFill/>
        </p:spPr>
        <p:txBody>
          <a:bodyPr wrap="square" rtlCol="0">
            <a:spAutoFit/>
          </a:bodyPr>
          <a:lstStyle/>
          <a:p>
            <a:pPr algn="ctr"/>
            <a:r>
              <a:rPr lang="en-US" altLang="zh-CN" dirty="0"/>
              <a:t>-</a:t>
            </a:r>
            <a:endParaRPr lang="en-CN" dirty="0"/>
          </a:p>
        </p:txBody>
      </p:sp>
      <p:sp>
        <p:nvSpPr>
          <p:cNvPr id="12" name="TextBox 11">
            <a:extLst>
              <a:ext uri="{FF2B5EF4-FFF2-40B4-BE49-F238E27FC236}">
                <a16:creationId xmlns:a16="http://schemas.microsoft.com/office/drawing/2014/main" id="{CFE4FCC9-9B65-2141-85B3-445C8CFE1131}"/>
              </a:ext>
            </a:extLst>
          </p:cNvPr>
          <p:cNvSpPr txBox="1"/>
          <p:nvPr/>
        </p:nvSpPr>
        <p:spPr>
          <a:xfrm>
            <a:off x="8006774" y="1981356"/>
            <a:ext cx="485775" cy="369332"/>
          </a:xfrm>
          <a:prstGeom prst="rect">
            <a:avLst/>
          </a:prstGeom>
          <a:noFill/>
        </p:spPr>
        <p:txBody>
          <a:bodyPr wrap="square" rtlCol="0">
            <a:spAutoFit/>
          </a:bodyPr>
          <a:lstStyle/>
          <a:p>
            <a:pPr algn="ctr"/>
            <a:r>
              <a:rPr lang="en-US" altLang="zh-CN" dirty="0"/>
              <a:t>-</a:t>
            </a:r>
            <a:endParaRPr lang="en-CN" dirty="0"/>
          </a:p>
        </p:txBody>
      </p:sp>
      <p:sp>
        <p:nvSpPr>
          <p:cNvPr id="14" name="TextBox 13">
            <a:extLst>
              <a:ext uri="{FF2B5EF4-FFF2-40B4-BE49-F238E27FC236}">
                <a16:creationId xmlns:a16="http://schemas.microsoft.com/office/drawing/2014/main" id="{186899A1-0A6C-B144-963C-712D1BB67DEE}"/>
              </a:ext>
            </a:extLst>
          </p:cNvPr>
          <p:cNvSpPr txBox="1"/>
          <p:nvPr/>
        </p:nvSpPr>
        <p:spPr>
          <a:xfrm>
            <a:off x="6332251" y="1981356"/>
            <a:ext cx="485775" cy="369332"/>
          </a:xfrm>
          <a:prstGeom prst="rect">
            <a:avLst/>
          </a:prstGeom>
          <a:noFill/>
        </p:spPr>
        <p:txBody>
          <a:bodyPr wrap="square" rtlCol="0">
            <a:spAutoFit/>
          </a:bodyPr>
          <a:lstStyle/>
          <a:p>
            <a:pPr algn="ctr"/>
            <a:r>
              <a:rPr lang="en-US" altLang="zh-CN" dirty="0"/>
              <a:t>-</a:t>
            </a:r>
            <a:endParaRPr lang="en-CN" dirty="0"/>
          </a:p>
        </p:txBody>
      </p:sp>
      <p:sp>
        <p:nvSpPr>
          <p:cNvPr id="16" name="TextBox 15">
            <a:extLst>
              <a:ext uri="{FF2B5EF4-FFF2-40B4-BE49-F238E27FC236}">
                <a16:creationId xmlns:a16="http://schemas.microsoft.com/office/drawing/2014/main" id="{74FE0671-3558-3544-B299-A64FC8E82D4A}"/>
              </a:ext>
            </a:extLst>
          </p:cNvPr>
          <p:cNvSpPr txBox="1"/>
          <p:nvPr/>
        </p:nvSpPr>
        <p:spPr>
          <a:xfrm>
            <a:off x="4357687" y="3570722"/>
            <a:ext cx="485775" cy="369332"/>
          </a:xfrm>
          <a:prstGeom prst="rect">
            <a:avLst/>
          </a:prstGeom>
          <a:noFill/>
        </p:spPr>
        <p:txBody>
          <a:bodyPr wrap="square" rtlCol="0">
            <a:spAutoFit/>
          </a:bodyPr>
          <a:lstStyle/>
          <a:p>
            <a:pPr algn="ctr"/>
            <a:r>
              <a:rPr lang="en-US" altLang="zh-CN" dirty="0"/>
              <a:t>-</a:t>
            </a:r>
            <a:endParaRPr lang="en-CN" dirty="0"/>
          </a:p>
        </p:txBody>
      </p:sp>
      <p:sp>
        <p:nvSpPr>
          <p:cNvPr id="17" name="TextBox 16">
            <a:extLst>
              <a:ext uri="{FF2B5EF4-FFF2-40B4-BE49-F238E27FC236}">
                <a16:creationId xmlns:a16="http://schemas.microsoft.com/office/drawing/2014/main" id="{7155D273-40D0-0C44-B21E-8F43737607EE}"/>
              </a:ext>
            </a:extLst>
          </p:cNvPr>
          <p:cNvSpPr txBox="1"/>
          <p:nvPr/>
        </p:nvSpPr>
        <p:spPr>
          <a:xfrm>
            <a:off x="6332248" y="3581550"/>
            <a:ext cx="485775" cy="369332"/>
          </a:xfrm>
          <a:prstGeom prst="rect">
            <a:avLst/>
          </a:prstGeom>
          <a:noFill/>
        </p:spPr>
        <p:txBody>
          <a:bodyPr wrap="square" rtlCol="0">
            <a:spAutoFit/>
          </a:bodyPr>
          <a:lstStyle/>
          <a:p>
            <a:pPr algn="ctr"/>
            <a:r>
              <a:rPr lang="en-US" altLang="zh-CN" dirty="0"/>
              <a:t>-</a:t>
            </a:r>
            <a:endParaRPr lang="en-CN" dirty="0"/>
          </a:p>
        </p:txBody>
      </p:sp>
      <p:sp>
        <p:nvSpPr>
          <p:cNvPr id="18" name="TextBox 17">
            <a:extLst>
              <a:ext uri="{FF2B5EF4-FFF2-40B4-BE49-F238E27FC236}">
                <a16:creationId xmlns:a16="http://schemas.microsoft.com/office/drawing/2014/main" id="{9FF82B9B-9B2D-B84F-A712-23267AB85CB3}"/>
              </a:ext>
            </a:extLst>
          </p:cNvPr>
          <p:cNvSpPr txBox="1"/>
          <p:nvPr/>
        </p:nvSpPr>
        <p:spPr>
          <a:xfrm>
            <a:off x="8023115" y="3557312"/>
            <a:ext cx="485775" cy="369332"/>
          </a:xfrm>
          <a:prstGeom prst="rect">
            <a:avLst/>
          </a:prstGeom>
          <a:noFill/>
        </p:spPr>
        <p:txBody>
          <a:bodyPr wrap="square" rtlCol="0">
            <a:spAutoFit/>
          </a:bodyPr>
          <a:lstStyle/>
          <a:p>
            <a:pPr algn="ctr"/>
            <a:r>
              <a:rPr lang="en-US" altLang="zh-CN" dirty="0"/>
              <a:t>-</a:t>
            </a:r>
            <a:endParaRPr lang="en-CN" dirty="0"/>
          </a:p>
        </p:txBody>
      </p:sp>
      <p:sp>
        <p:nvSpPr>
          <p:cNvPr id="19" name="TextBox 18">
            <a:extLst>
              <a:ext uri="{FF2B5EF4-FFF2-40B4-BE49-F238E27FC236}">
                <a16:creationId xmlns:a16="http://schemas.microsoft.com/office/drawing/2014/main" id="{387FB80F-2096-7C49-AAB2-117424B06F93}"/>
              </a:ext>
            </a:extLst>
          </p:cNvPr>
          <p:cNvSpPr txBox="1"/>
          <p:nvPr/>
        </p:nvSpPr>
        <p:spPr>
          <a:xfrm>
            <a:off x="4357687" y="2551452"/>
            <a:ext cx="485775" cy="369332"/>
          </a:xfrm>
          <a:prstGeom prst="rect">
            <a:avLst/>
          </a:prstGeom>
          <a:noFill/>
        </p:spPr>
        <p:txBody>
          <a:bodyPr wrap="square" rtlCol="0">
            <a:spAutoFit/>
          </a:bodyPr>
          <a:lstStyle/>
          <a:p>
            <a:pPr algn="ctr"/>
            <a:r>
              <a:rPr lang="en-US" dirty="0" err="1"/>
              <a:t>低</a:t>
            </a:r>
            <a:endParaRPr lang="en-CN" dirty="0"/>
          </a:p>
        </p:txBody>
      </p:sp>
      <p:sp>
        <p:nvSpPr>
          <p:cNvPr id="20" name="TextBox 19">
            <a:extLst>
              <a:ext uri="{FF2B5EF4-FFF2-40B4-BE49-F238E27FC236}">
                <a16:creationId xmlns:a16="http://schemas.microsoft.com/office/drawing/2014/main" id="{D0B000DD-9DD9-0348-BF13-3893EB5D0D5E}"/>
              </a:ext>
            </a:extLst>
          </p:cNvPr>
          <p:cNvSpPr txBox="1"/>
          <p:nvPr/>
        </p:nvSpPr>
        <p:spPr>
          <a:xfrm>
            <a:off x="4357687" y="3074798"/>
            <a:ext cx="485775" cy="369332"/>
          </a:xfrm>
          <a:prstGeom prst="rect">
            <a:avLst/>
          </a:prstGeom>
          <a:noFill/>
        </p:spPr>
        <p:txBody>
          <a:bodyPr wrap="square" rtlCol="0">
            <a:spAutoFit/>
          </a:bodyPr>
          <a:lstStyle/>
          <a:p>
            <a:pPr algn="ctr"/>
            <a:r>
              <a:rPr lang="en-US" dirty="0" err="1"/>
              <a:t>低</a:t>
            </a:r>
            <a:endParaRPr lang="en-CN" dirty="0"/>
          </a:p>
        </p:txBody>
      </p:sp>
      <p:sp>
        <p:nvSpPr>
          <p:cNvPr id="21" name="TextBox 20">
            <a:extLst>
              <a:ext uri="{FF2B5EF4-FFF2-40B4-BE49-F238E27FC236}">
                <a16:creationId xmlns:a16="http://schemas.microsoft.com/office/drawing/2014/main" id="{D338F6E3-7834-1043-9E36-CE8E13FCF987}"/>
              </a:ext>
            </a:extLst>
          </p:cNvPr>
          <p:cNvSpPr txBox="1"/>
          <p:nvPr/>
        </p:nvSpPr>
        <p:spPr>
          <a:xfrm>
            <a:off x="6332250" y="2551452"/>
            <a:ext cx="485775" cy="369332"/>
          </a:xfrm>
          <a:prstGeom prst="rect">
            <a:avLst/>
          </a:prstGeom>
          <a:noFill/>
        </p:spPr>
        <p:txBody>
          <a:bodyPr wrap="square" rtlCol="0">
            <a:spAutoFit/>
          </a:bodyPr>
          <a:lstStyle/>
          <a:p>
            <a:pPr algn="ctr"/>
            <a:r>
              <a:rPr lang="en-US" dirty="0" err="1"/>
              <a:t>中</a:t>
            </a:r>
            <a:endParaRPr lang="en-CN" dirty="0"/>
          </a:p>
        </p:txBody>
      </p:sp>
      <p:sp>
        <p:nvSpPr>
          <p:cNvPr id="22" name="TextBox 21">
            <a:extLst>
              <a:ext uri="{FF2B5EF4-FFF2-40B4-BE49-F238E27FC236}">
                <a16:creationId xmlns:a16="http://schemas.microsoft.com/office/drawing/2014/main" id="{F7F075D0-E2D7-5043-AD60-7C7615473CD5}"/>
              </a:ext>
            </a:extLst>
          </p:cNvPr>
          <p:cNvSpPr txBox="1"/>
          <p:nvPr/>
        </p:nvSpPr>
        <p:spPr>
          <a:xfrm>
            <a:off x="6332249" y="3074798"/>
            <a:ext cx="485775" cy="369332"/>
          </a:xfrm>
          <a:prstGeom prst="rect">
            <a:avLst/>
          </a:prstGeom>
          <a:noFill/>
        </p:spPr>
        <p:txBody>
          <a:bodyPr wrap="square" rtlCol="0">
            <a:spAutoFit/>
          </a:bodyPr>
          <a:lstStyle/>
          <a:p>
            <a:pPr algn="ctr"/>
            <a:r>
              <a:rPr lang="en-US" dirty="0" err="1"/>
              <a:t>中</a:t>
            </a:r>
            <a:endParaRPr lang="en-CN" dirty="0"/>
          </a:p>
        </p:txBody>
      </p:sp>
      <p:sp>
        <p:nvSpPr>
          <p:cNvPr id="23" name="TextBox 22">
            <a:extLst>
              <a:ext uri="{FF2B5EF4-FFF2-40B4-BE49-F238E27FC236}">
                <a16:creationId xmlns:a16="http://schemas.microsoft.com/office/drawing/2014/main" id="{736966EA-D5DF-E240-90AF-53C50D1C5E02}"/>
              </a:ext>
            </a:extLst>
          </p:cNvPr>
          <p:cNvSpPr txBox="1"/>
          <p:nvPr/>
        </p:nvSpPr>
        <p:spPr>
          <a:xfrm>
            <a:off x="8031953" y="3055831"/>
            <a:ext cx="485775" cy="369332"/>
          </a:xfrm>
          <a:prstGeom prst="rect">
            <a:avLst/>
          </a:prstGeom>
          <a:noFill/>
        </p:spPr>
        <p:txBody>
          <a:bodyPr wrap="square" rtlCol="0">
            <a:spAutoFit/>
          </a:bodyPr>
          <a:lstStyle/>
          <a:p>
            <a:pPr algn="ctr"/>
            <a:r>
              <a:rPr lang="en-US" dirty="0" err="1"/>
              <a:t>高</a:t>
            </a:r>
            <a:endParaRPr lang="en-CN" dirty="0"/>
          </a:p>
        </p:txBody>
      </p:sp>
      <p:sp>
        <p:nvSpPr>
          <p:cNvPr id="24" name="TextBox 23">
            <a:extLst>
              <a:ext uri="{FF2B5EF4-FFF2-40B4-BE49-F238E27FC236}">
                <a16:creationId xmlns:a16="http://schemas.microsoft.com/office/drawing/2014/main" id="{E0DD20CC-1028-3547-9F83-14434C95154F}"/>
              </a:ext>
            </a:extLst>
          </p:cNvPr>
          <p:cNvSpPr txBox="1"/>
          <p:nvPr/>
        </p:nvSpPr>
        <p:spPr>
          <a:xfrm>
            <a:off x="7989089" y="2551452"/>
            <a:ext cx="640560" cy="369332"/>
          </a:xfrm>
          <a:prstGeom prst="rect">
            <a:avLst/>
          </a:prstGeom>
          <a:noFill/>
        </p:spPr>
        <p:txBody>
          <a:bodyPr wrap="square" rtlCol="0">
            <a:spAutoFit/>
          </a:bodyPr>
          <a:lstStyle/>
          <a:p>
            <a:pPr algn="ctr"/>
            <a:r>
              <a:rPr lang="en-US" dirty="0" err="1"/>
              <a:t>中</a:t>
            </a:r>
            <a:r>
              <a:rPr lang="en-US" altLang="zh-CN" dirty="0"/>
              <a:t>+</a:t>
            </a:r>
            <a:endParaRPr lang="en-CN" dirty="0"/>
          </a:p>
        </p:txBody>
      </p:sp>
    </p:spTree>
    <p:extLst>
      <p:ext uri="{BB962C8B-B14F-4D97-AF65-F5344CB8AC3E}">
        <p14:creationId xmlns:p14="http://schemas.microsoft.com/office/powerpoint/2010/main" val="29972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dissolv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dissolve">
                                      <p:cBhvr>
                                        <p:cTn id="29" dur="500"/>
                                        <p:tgtEl>
                                          <p:spTgt spid="2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dissolve">
                                      <p:cBhvr>
                                        <p:cTn id="32" dur="500"/>
                                        <p:tgtEl>
                                          <p:spTgt spid="22"/>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dissolv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ppt_x"/>
                                          </p:val>
                                        </p:tav>
                                        <p:tav tm="100000">
                                          <p:val>
                                            <p:strVal val="#ppt_x"/>
                                          </p:val>
                                        </p:tav>
                                      </p:tavLst>
                                    </p:anim>
                                    <p:anim calcmode="lin" valueType="num">
                                      <p:cBhvr additive="base">
                                        <p:cTn id="5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P spid="14" grpId="0"/>
      <p:bldP spid="16" grpId="0"/>
      <p:bldP spid="17" grpId="0"/>
      <p:bldP spid="18" grpId="0"/>
      <p:bldP spid="19" grpId="0"/>
      <p:bldP spid="20" grpId="0"/>
      <p:bldP spid="21" grpId="0"/>
      <p:bldP spid="22" grpId="0"/>
      <p:bldP spid="23"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F47E33B-C401-0B48-B2F4-0C338BEFEF16}"/>
              </a:ext>
            </a:extLst>
          </p:cNvPr>
          <p:cNvSpPr>
            <a:spLocks noGrp="1"/>
          </p:cNvSpPr>
          <p:nvPr>
            <p:ph type="title"/>
          </p:nvPr>
        </p:nvSpPr>
        <p:spPr>
          <a:xfrm>
            <a:off x="1251678" y="382385"/>
            <a:ext cx="10178322" cy="1492132"/>
          </a:xfrm>
        </p:spPr>
        <p:txBody>
          <a:bodyPr anchor="ctr">
            <a:normAutofit/>
          </a:bodyPr>
          <a:lstStyle/>
          <a:p>
            <a:r>
              <a:rPr lang="en-US" altLang="zh-CN"/>
              <a:t>where</a:t>
            </a:r>
            <a:endParaRPr lang="en-CN" dirty="0"/>
          </a:p>
        </p:txBody>
      </p:sp>
      <p:sp>
        <p:nvSpPr>
          <p:cNvPr id="32"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34" name="Rectangle 33">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8" name="Content Placeholder 2">
            <a:extLst>
              <a:ext uri="{FF2B5EF4-FFF2-40B4-BE49-F238E27FC236}">
                <a16:creationId xmlns:a16="http://schemas.microsoft.com/office/drawing/2014/main" id="{A5B09822-7857-4AAD-836C-39C61FD990A6}"/>
              </a:ext>
            </a:extLst>
          </p:cNvPr>
          <p:cNvGraphicFramePr>
            <a:graphicFrameLocks noGrp="1"/>
          </p:cNvGraphicFramePr>
          <p:nvPr>
            <p:ph idx="1"/>
            <p:extLst>
              <p:ext uri="{D42A27DB-BD31-4B8C-83A1-F6EECF244321}">
                <p14:modId xmlns:p14="http://schemas.microsoft.com/office/powerpoint/2010/main" val="753862801"/>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16219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16CAD-212C-F944-9D7D-F538E630A223}"/>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zh-CN" altLang="en-US" sz="2400" spc="800">
                <a:solidFill>
                  <a:srgbClr val="2A1A00"/>
                </a:solidFill>
              </a:rPr>
              <a:t>代码的分类</a:t>
            </a:r>
            <a:endParaRPr lang="en-US" sz="2400" spc="800">
              <a:solidFill>
                <a:srgbClr val="2A1A00"/>
              </a:solidFill>
            </a:endParaRPr>
          </a:p>
        </p:txBody>
      </p:sp>
      <p:pic>
        <p:nvPicPr>
          <p:cNvPr id="4" name="Picture 3">
            <a:extLst>
              <a:ext uri="{FF2B5EF4-FFF2-40B4-BE49-F238E27FC236}">
                <a16:creationId xmlns:a16="http://schemas.microsoft.com/office/drawing/2014/main" id="{E48CF40F-5943-7349-B2C2-9FBFFABF52A6}"/>
              </a:ext>
            </a:extLst>
          </p:cNvPr>
          <p:cNvPicPr>
            <a:picLocks noChangeAspect="1"/>
          </p:cNvPicPr>
          <p:nvPr/>
        </p:nvPicPr>
        <p:blipFill>
          <a:blip r:embed="rId2"/>
          <a:stretch>
            <a:fillRect/>
          </a:stretch>
        </p:blipFill>
        <p:spPr>
          <a:xfrm>
            <a:off x="2965208" y="279223"/>
            <a:ext cx="6261583" cy="4602263"/>
          </a:xfrm>
          <a:prstGeom prst="rect">
            <a:avLst/>
          </a:prstGeom>
        </p:spPr>
      </p:pic>
      <p:sp>
        <p:nvSpPr>
          <p:cNvPr id="5" name="TextBox 4">
            <a:extLst>
              <a:ext uri="{FF2B5EF4-FFF2-40B4-BE49-F238E27FC236}">
                <a16:creationId xmlns:a16="http://schemas.microsoft.com/office/drawing/2014/main" id="{F124A572-5B0B-2B44-B103-65D004225AB8}"/>
              </a:ext>
            </a:extLst>
          </p:cNvPr>
          <p:cNvSpPr txBox="1"/>
          <p:nvPr/>
        </p:nvSpPr>
        <p:spPr>
          <a:xfrm>
            <a:off x="2294537" y="6053938"/>
            <a:ext cx="7886390" cy="369332"/>
          </a:xfrm>
          <a:prstGeom prst="rect">
            <a:avLst/>
          </a:prstGeom>
          <a:noFill/>
        </p:spPr>
        <p:txBody>
          <a:bodyPr wrap="none" rtlCol="0">
            <a:spAutoFit/>
          </a:bodyPr>
          <a:lstStyle/>
          <a:p>
            <a:r>
              <a:rPr lang="en-US" dirty="0">
                <a:solidFill>
                  <a:schemeClr val="bg1"/>
                </a:solidFill>
              </a:rPr>
              <a:t>The more important or complex the code, the fewer collaborators it should have. </a:t>
            </a:r>
          </a:p>
        </p:txBody>
      </p:sp>
    </p:spTree>
    <p:extLst>
      <p:ext uri="{BB962C8B-B14F-4D97-AF65-F5344CB8AC3E}">
        <p14:creationId xmlns:p14="http://schemas.microsoft.com/office/powerpoint/2010/main" val="26223221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C2F935-B367-2546-81D6-D9286A1B75FF}"/>
              </a:ext>
            </a:extLst>
          </p:cNvPr>
          <p:cNvSpPr>
            <a:spLocks noGrp="1"/>
          </p:cNvSpPr>
          <p:nvPr>
            <p:ph type="title"/>
          </p:nvPr>
        </p:nvSpPr>
        <p:spPr>
          <a:xfrm>
            <a:off x="1251678" y="949642"/>
            <a:ext cx="4882422" cy="1492132"/>
          </a:xfrm>
        </p:spPr>
        <p:txBody>
          <a:bodyPr vert="horz" lIns="91440" tIns="45720" rIns="91440" bIns="45720" rtlCol="0" anchor="t">
            <a:normAutofit/>
          </a:bodyPr>
          <a:lstStyle/>
          <a:p>
            <a:r>
              <a:rPr lang="en-US" sz="4300" b="1" i="1"/>
              <a:t>Identifying the code to refactor </a:t>
            </a:r>
            <a:endParaRPr lang="en-US" sz="4300"/>
          </a:p>
        </p:txBody>
      </p:sp>
      <p:sp>
        <p:nvSpPr>
          <p:cNvPr id="12" name="Rectangle 11">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58CDD39D-D4A7-374A-9782-0762818A83FE}"/>
              </a:ext>
            </a:extLst>
          </p:cNvPr>
          <p:cNvSpPr/>
          <p:nvPr/>
        </p:nvSpPr>
        <p:spPr>
          <a:xfrm>
            <a:off x="1251678" y="2667000"/>
            <a:ext cx="4964065" cy="3212592"/>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2200" dirty="0">
                <a:solidFill>
                  <a:schemeClr val="tx1">
                    <a:lumMod val="85000"/>
                    <a:lumOff val="15000"/>
                  </a:schemeClr>
                </a:solidFill>
              </a:rPr>
              <a:t>Getting rid of the overcomplicated code and unit testing only the domain model and algorithms is the path to a highly valuable, easily maintainable test suite. </a:t>
            </a:r>
          </a:p>
        </p:txBody>
      </p:sp>
      <p:sp>
        <p:nvSpPr>
          <p:cNvPr id="14"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pic>
        <p:nvPicPr>
          <p:cNvPr id="5" name="Picture 4" descr="Diagram&#10;&#10;Description automatically generated">
            <a:extLst>
              <a:ext uri="{FF2B5EF4-FFF2-40B4-BE49-F238E27FC236}">
                <a16:creationId xmlns:a16="http://schemas.microsoft.com/office/drawing/2014/main" id="{6A36CE21-8E92-7340-926B-83D28E34B409}"/>
              </a:ext>
            </a:extLst>
          </p:cNvPr>
          <p:cNvPicPr>
            <a:picLocks noChangeAspect="1"/>
          </p:cNvPicPr>
          <p:nvPr/>
        </p:nvPicPr>
        <p:blipFill>
          <a:blip r:embed="rId2"/>
          <a:stretch>
            <a:fillRect/>
          </a:stretch>
        </p:blipFill>
        <p:spPr>
          <a:xfrm>
            <a:off x="7399261" y="2037645"/>
            <a:ext cx="3217333" cy="2380826"/>
          </a:xfrm>
          <a:prstGeom prst="rect">
            <a:avLst/>
          </a:prstGeom>
        </p:spPr>
      </p:pic>
    </p:spTree>
    <p:extLst>
      <p:ext uri="{BB962C8B-B14F-4D97-AF65-F5344CB8AC3E}">
        <p14:creationId xmlns:p14="http://schemas.microsoft.com/office/powerpoint/2010/main" val="20284964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7520F84D-966A-41CD-B818-16BF32EF1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9" name="Rectangle 8">
            <a:extLst>
              <a:ext uri="{FF2B5EF4-FFF2-40B4-BE49-F238E27FC236}">
                <a16:creationId xmlns:a16="http://schemas.microsoft.com/office/drawing/2014/main" id="{57510D23-E323-4577-A8EA-12C6C6019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8AACE35A-DD26-4C0E-81A5-8C18F73905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16CAD-212C-F944-9D7D-F538E630A223}"/>
              </a:ext>
            </a:extLst>
          </p:cNvPr>
          <p:cNvSpPr>
            <a:spLocks noGrp="1"/>
          </p:cNvSpPr>
          <p:nvPr>
            <p:ph type="title"/>
          </p:nvPr>
        </p:nvSpPr>
        <p:spPr>
          <a:xfrm>
            <a:off x="1078524" y="1231506"/>
            <a:ext cx="6145284" cy="4394988"/>
          </a:xfrm>
        </p:spPr>
        <p:txBody>
          <a:bodyPr vert="horz" lIns="91440" tIns="45720" rIns="91440" bIns="45720" rtlCol="0" anchor="ctr">
            <a:normAutofit/>
          </a:bodyPr>
          <a:lstStyle/>
          <a:p>
            <a:pPr algn="r"/>
            <a:r>
              <a:rPr lang="zh-CN" altLang="en-US" sz="4800" spc="800"/>
              <a:t>我们要给哪些代码写测试？</a:t>
            </a:r>
            <a:endParaRPr lang="en-US" sz="4800" spc="800"/>
          </a:p>
        </p:txBody>
      </p:sp>
      <p:cxnSp>
        <p:nvCxnSpPr>
          <p:cNvPr id="13" name="Straight Connector 12">
            <a:extLst>
              <a:ext uri="{FF2B5EF4-FFF2-40B4-BE49-F238E27FC236}">
                <a16:creationId xmlns:a16="http://schemas.microsoft.com/office/drawing/2014/main" id="{E905CB15-2F46-4D9D-AEA4-3619C520C85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5542" y="1962397"/>
            <a:ext cx="0" cy="2933206"/>
          </a:xfrm>
          <a:prstGeom prst="line">
            <a:avLst/>
          </a:prstGeom>
          <a:ln w="22225">
            <a:solidFill>
              <a:schemeClr val="accent1"/>
            </a:solidFill>
            <a:miter lim="800000"/>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8DAE5F6-55D5-4FC2-B1F3-AE114251F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74263" y="440267"/>
            <a:ext cx="643467" cy="12191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59488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6CAD-212C-F944-9D7D-F538E630A223}"/>
              </a:ext>
            </a:extLst>
          </p:cNvPr>
          <p:cNvSpPr>
            <a:spLocks noGrp="1"/>
          </p:cNvSpPr>
          <p:nvPr>
            <p:ph type="title"/>
          </p:nvPr>
        </p:nvSpPr>
        <p:spPr/>
        <p:txBody>
          <a:bodyPr/>
          <a:lstStyle/>
          <a:p>
            <a:r>
              <a:rPr lang="zh-CN" altLang="en-US" dirty="0"/>
              <a:t>测试覆盖率计算（</a:t>
            </a:r>
            <a:r>
              <a:rPr lang="en-US" altLang="zh-CN" dirty="0"/>
              <a:t>1</a:t>
            </a:r>
            <a:r>
              <a:rPr lang="zh-CN" altLang="en-US" dirty="0"/>
              <a:t>）</a:t>
            </a:r>
            <a:endParaRPr lang="en-CN" dirty="0"/>
          </a:p>
        </p:txBody>
      </p:sp>
      <p:pic>
        <p:nvPicPr>
          <p:cNvPr id="4" name="Content Placeholder 3">
            <a:extLst>
              <a:ext uri="{FF2B5EF4-FFF2-40B4-BE49-F238E27FC236}">
                <a16:creationId xmlns:a16="http://schemas.microsoft.com/office/drawing/2014/main" id="{8B9B042E-71FA-4948-8414-5D487BBB29DA}"/>
              </a:ext>
            </a:extLst>
          </p:cNvPr>
          <p:cNvPicPr>
            <a:picLocks noGrp="1" noChangeAspect="1"/>
          </p:cNvPicPr>
          <p:nvPr>
            <p:ph idx="1"/>
          </p:nvPr>
        </p:nvPicPr>
        <p:blipFill>
          <a:blip r:embed="rId2"/>
          <a:stretch>
            <a:fillRect/>
          </a:stretch>
        </p:blipFill>
        <p:spPr>
          <a:xfrm>
            <a:off x="1251678" y="1708614"/>
            <a:ext cx="6045200" cy="1879600"/>
          </a:xfrm>
          <a:prstGeom prst="rect">
            <a:avLst/>
          </a:prstGeom>
        </p:spPr>
      </p:pic>
      <p:pic>
        <p:nvPicPr>
          <p:cNvPr id="5" name="Picture 4">
            <a:extLst>
              <a:ext uri="{FF2B5EF4-FFF2-40B4-BE49-F238E27FC236}">
                <a16:creationId xmlns:a16="http://schemas.microsoft.com/office/drawing/2014/main" id="{563F8E67-900C-4842-A97F-AE0B5755279D}"/>
              </a:ext>
            </a:extLst>
          </p:cNvPr>
          <p:cNvPicPr>
            <a:picLocks noChangeAspect="1"/>
          </p:cNvPicPr>
          <p:nvPr/>
        </p:nvPicPr>
        <p:blipFill>
          <a:blip r:embed="rId3"/>
          <a:stretch>
            <a:fillRect/>
          </a:stretch>
        </p:blipFill>
        <p:spPr>
          <a:xfrm>
            <a:off x="6224587" y="4011815"/>
            <a:ext cx="5257800" cy="2463800"/>
          </a:xfrm>
          <a:prstGeom prst="rect">
            <a:avLst/>
          </a:prstGeom>
        </p:spPr>
      </p:pic>
      <p:sp>
        <p:nvSpPr>
          <p:cNvPr id="8" name="Bent Arrow 7">
            <a:extLst>
              <a:ext uri="{FF2B5EF4-FFF2-40B4-BE49-F238E27FC236}">
                <a16:creationId xmlns:a16="http://schemas.microsoft.com/office/drawing/2014/main" id="{0EA56146-ACF3-104F-8554-B93F9540E671}"/>
              </a:ext>
            </a:extLst>
          </p:cNvPr>
          <p:cNvSpPr/>
          <p:nvPr/>
        </p:nvSpPr>
        <p:spPr>
          <a:xfrm flipV="1">
            <a:off x="3565889" y="4566877"/>
            <a:ext cx="1416778" cy="1165017"/>
          </a:xfrm>
          <a:prstGeom prst="bentArrow">
            <a:avLst>
              <a:gd name="adj1" fmla="val 25000"/>
              <a:gd name="adj2" fmla="val 25000"/>
              <a:gd name="adj3" fmla="val 21253"/>
              <a:gd name="adj4" fmla="val 275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Tree>
    <p:extLst>
      <p:ext uri="{BB962C8B-B14F-4D97-AF65-F5344CB8AC3E}">
        <p14:creationId xmlns:p14="http://schemas.microsoft.com/office/powerpoint/2010/main" val="3506193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81D6E-3FC4-DC48-8709-726E3D11E44A}"/>
              </a:ext>
            </a:extLst>
          </p:cNvPr>
          <p:cNvSpPr>
            <a:spLocks noGrp="1"/>
          </p:cNvSpPr>
          <p:nvPr>
            <p:ph type="title"/>
          </p:nvPr>
        </p:nvSpPr>
        <p:spPr/>
        <p:txBody>
          <a:bodyPr/>
          <a:lstStyle/>
          <a:p>
            <a:r>
              <a:rPr lang="en-CN" dirty="0"/>
              <a:t>单元测试在业界的生存情况</a:t>
            </a:r>
          </a:p>
        </p:txBody>
      </p:sp>
      <p:sp>
        <p:nvSpPr>
          <p:cNvPr id="3" name="Content Placeholder 2">
            <a:extLst>
              <a:ext uri="{FF2B5EF4-FFF2-40B4-BE49-F238E27FC236}">
                <a16:creationId xmlns:a16="http://schemas.microsoft.com/office/drawing/2014/main" id="{6C228EF2-067E-E649-9F01-C2302AC5A5DC}"/>
              </a:ext>
            </a:extLst>
          </p:cNvPr>
          <p:cNvSpPr>
            <a:spLocks noGrp="1"/>
          </p:cNvSpPr>
          <p:nvPr>
            <p:ph idx="1"/>
          </p:nvPr>
        </p:nvSpPr>
        <p:spPr>
          <a:xfrm>
            <a:off x="1251678" y="5298696"/>
            <a:ext cx="10178322" cy="580896"/>
          </a:xfrm>
        </p:spPr>
        <p:txBody>
          <a:bodyPr>
            <a:normAutofit/>
          </a:bodyPr>
          <a:lstStyle/>
          <a:p>
            <a:r>
              <a:rPr lang="en-US" dirty="0"/>
              <a:t>Google</a:t>
            </a:r>
            <a:r>
              <a:rPr lang="zh-CN" altLang="en-US" dirty="0"/>
              <a:t>、</a:t>
            </a:r>
            <a:r>
              <a:rPr lang="en-US" altLang="zh-CN" dirty="0"/>
              <a:t>Facebook</a:t>
            </a:r>
            <a:r>
              <a:rPr lang="zh-CN" altLang="en-US" dirty="0"/>
              <a:t>等公司只保留很少的专职测试</a:t>
            </a:r>
            <a:endParaRPr lang="en-CN" dirty="0"/>
          </a:p>
        </p:txBody>
      </p:sp>
      <p:sp>
        <p:nvSpPr>
          <p:cNvPr id="4" name="TextBox 3">
            <a:extLst>
              <a:ext uri="{FF2B5EF4-FFF2-40B4-BE49-F238E27FC236}">
                <a16:creationId xmlns:a16="http://schemas.microsoft.com/office/drawing/2014/main" id="{CB665815-B78D-574D-BE3B-0440A8425E6A}"/>
              </a:ext>
            </a:extLst>
          </p:cNvPr>
          <p:cNvSpPr txBox="1"/>
          <p:nvPr/>
        </p:nvSpPr>
        <p:spPr>
          <a:xfrm>
            <a:off x="1482906" y="5740569"/>
            <a:ext cx="2691378" cy="276999"/>
          </a:xfrm>
          <a:prstGeom prst="rect">
            <a:avLst/>
          </a:prstGeom>
          <a:noFill/>
        </p:spPr>
        <p:txBody>
          <a:bodyPr wrap="none" rtlCol="0">
            <a:spAutoFit/>
          </a:bodyPr>
          <a:lstStyle/>
          <a:p>
            <a:r>
              <a:rPr lang="zh-CN" altLang="en-US" sz="1200" dirty="0"/>
              <a:t>*</a:t>
            </a:r>
            <a:r>
              <a:rPr lang="en-CN" sz="1200" dirty="0"/>
              <a:t>来源</a:t>
            </a:r>
            <a:r>
              <a:rPr lang="en-US" altLang="zh-CN" sz="1200" dirty="0"/>
              <a:t>《</a:t>
            </a:r>
            <a:r>
              <a:rPr lang="en-US" sz="1200" dirty="0"/>
              <a:t> How Google Tests</a:t>
            </a:r>
            <a:r>
              <a:rPr lang="zh-CN" altLang="en-US" sz="1200" dirty="0"/>
              <a:t> </a:t>
            </a:r>
            <a:r>
              <a:rPr lang="en-US" sz="1200" dirty="0"/>
              <a:t>Software </a:t>
            </a:r>
            <a:r>
              <a:rPr lang="en-US" altLang="zh-CN" sz="1200" dirty="0"/>
              <a:t>》</a:t>
            </a:r>
            <a:endParaRPr lang="en-CN" sz="1200" dirty="0"/>
          </a:p>
        </p:txBody>
      </p:sp>
      <p:pic>
        <p:nvPicPr>
          <p:cNvPr id="2052" name="Picture 4" descr="01">
            <a:extLst>
              <a:ext uri="{FF2B5EF4-FFF2-40B4-BE49-F238E27FC236}">
                <a16:creationId xmlns:a16="http://schemas.microsoft.com/office/drawing/2014/main" id="{E7C4993E-5ECE-074A-862F-218F205453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906" y="1559304"/>
            <a:ext cx="7775173" cy="328754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3AE5CC2-9CF2-614E-A107-ADC970E7B5A6}"/>
              </a:ext>
            </a:extLst>
          </p:cNvPr>
          <p:cNvSpPr txBox="1"/>
          <p:nvPr/>
        </p:nvSpPr>
        <p:spPr>
          <a:xfrm>
            <a:off x="1482906" y="4934273"/>
            <a:ext cx="7345729" cy="276999"/>
          </a:xfrm>
          <a:prstGeom prst="rect">
            <a:avLst/>
          </a:prstGeom>
          <a:noFill/>
        </p:spPr>
        <p:txBody>
          <a:bodyPr wrap="none" rtlCol="0">
            <a:spAutoFit/>
          </a:bodyPr>
          <a:lstStyle/>
          <a:p>
            <a:r>
              <a:rPr lang="zh-CN" altLang="en-US" sz="1200" dirty="0"/>
              <a:t>*</a:t>
            </a:r>
            <a:r>
              <a:rPr lang="en-CN" sz="1200" dirty="0"/>
              <a:t>来源</a:t>
            </a:r>
            <a:r>
              <a:rPr lang="en-US" altLang="zh-CN" sz="1200" dirty="0"/>
              <a:t>https://</a:t>
            </a:r>
            <a:r>
              <a:rPr lang="en-US" altLang="zh-CN" sz="1200" dirty="0" err="1"/>
              <a:t>www.overops.com</a:t>
            </a:r>
            <a:r>
              <a:rPr lang="en-US" altLang="zh-CN" sz="1200" dirty="0"/>
              <a:t>/blog/githubs-10000-most-popular-java-projects-here-are-the-top-libraries-they-use/</a:t>
            </a:r>
            <a:endParaRPr lang="en-CN" sz="1200" dirty="0"/>
          </a:p>
        </p:txBody>
      </p:sp>
    </p:spTree>
    <p:extLst>
      <p:ext uri="{BB962C8B-B14F-4D97-AF65-F5344CB8AC3E}">
        <p14:creationId xmlns:p14="http://schemas.microsoft.com/office/powerpoint/2010/main" val="1969061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6CAD-212C-F944-9D7D-F538E630A223}"/>
              </a:ext>
            </a:extLst>
          </p:cNvPr>
          <p:cNvSpPr>
            <a:spLocks noGrp="1"/>
          </p:cNvSpPr>
          <p:nvPr>
            <p:ph type="title"/>
          </p:nvPr>
        </p:nvSpPr>
        <p:spPr/>
        <p:txBody>
          <a:bodyPr/>
          <a:lstStyle/>
          <a:p>
            <a:r>
              <a:rPr lang="zh-CN" altLang="en-US" dirty="0"/>
              <a:t>测试覆盖率计算（</a:t>
            </a:r>
            <a:r>
              <a:rPr lang="en-US" altLang="zh-CN" dirty="0"/>
              <a:t>2</a:t>
            </a:r>
            <a:r>
              <a:rPr lang="zh-CN" altLang="en-US" dirty="0"/>
              <a:t>）</a:t>
            </a:r>
            <a:endParaRPr lang="en-CN" dirty="0"/>
          </a:p>
        </p:txBody>
      </p:sp>
      <p:pic>
        <p:nvPicPr>
          <p:cNvPr id="7" name="Picture 6">
            <a:extLst>
              <a:ext uri="{FF2B5EF4-FFF2-40B4-BE49-F238E27FC236}">
                <a16:creationId xmlns:a16="http://schemas.microsoft.com/office/drawing/2014/main" id="{A32A3D73-D897-3B48-84E9-7557E81C2129}"/>
              </a:ext>
            </a:extLst>
          </p:cNvPr>
          <p:cNvPicPr>
            <a:picLocks noChangeAspect="1"/>
          </p:cNvPicPr>
          <p:nvPr/>
        </p:nvPicPr>
        <p:blipFill>
          <a:blip r:embed="rId2"/>
          <a:stretch>
            <a:fillRect/>
          </a:stretch>
        </p:blipFill>
        <p:spPr>
          <a:xfrm>
            <a:off x="2565400" y="1874517"/>
            <a:ext cx="7061200" cy="4127500"/>
          </a:xfrm>
          <a:prstGeom prst="rect">
            <a:avLst/>
          </a:prstGeom>
        </p:spPr>
      </p:pic>
    </p:spTree>
    <p:extLst>
      <p:ext uri="{BB962C8B-B14F-4D97-AF65-F5344CB8AC3E}">
        <p14:creationId xmlns:p14="http://schemas.microsoft.com/office/powerpoint/2010/main" val="2302913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AB16CAD-212C-F944-9D7D-F538E630A223}"/>
              </a:ext>
            </a:extLst>
          </p:cNvPr>
          <p:cNvSpPr>
            <a:spLocks noGrp="1"/>
          </p:cNvSpPr>
          <p:nvPr>
            <p:ph type="title"/>
          </p:nvPr>
        </p:nvSpPr>
        <p:spPr>
          <a:xfrm>
            <a:off x="605197" y="382385"/>
            <a:ext cx="3111669" cy="899780"/>
          </a:xfrm>
        </p:spPr>
        <p:txBody>
          <a:bodyPr vert="horz" lIns="91440" tIns="45720" rIns="91440" bIns="45720" rtlCol="0" anchor="b">
            <a:normAutofit/>
          </a:bodyPr>
          <a:lstStyle/>
          <a:p>
            <a:r>
              <a:rPr lang="zh-CN" altLang="en-US" sz="2800" dirty="0"/>
              <a:t>测试覆盖率不足（</a:t>
            </a:r>
            <a:r>
              <a:rPr lang="en-US" altLang="zh-CN" sz="2800" dirty="0"/>
              <a:t>1</a:t>
            </a:r>
            <a:r>
              <a:rPr lang="zh-CN" altLang="en-US" sz="2800" dirty="0"/>
              <a:t>）</a:t>
            </a:r>
            <a:endParaRPr lang="en-US" sz="2800" dirty="0"/>
          </a:p>
        </p:txBody>
      </p:sp>
      <p:sp>
        <p:nvSpPr>
          <p:cNvPr id="12" name="Rectangle 11">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Rectangle 3">
            <a:extLst>
              <a:ext uri="{FF2B5EF4-FFF2-40B4-BE49-F238E27FC236}">
                <a16:creationId xmlns:a16="http://schemas.microsoft.com/office/drawing/2014/main" id="{6C959445-077F-6249-A6E8-E42ED6F1F836}"/>
              </a:ext>
            </a:extLst>
          </p:cNvPr>
          <p:cNvSpPr/>
          <p:nvPr/>
        </p:nvSpPr>
        <p:spPr>
          <a:xfrm>
            <a:off x="605197" y="1613434"/>
            <a:ext cx="3111668" cy="4594953"/>
          </a:xfrm>
          <a:prstGeom prst="rect">
            <a:avLst/>
          </a:prstGeom>
        </p:spPr>
        <p:txBody>
          <a:bodyPr vert="horz" lIns="91440" tIns="45720" rIns="91440" bIns="45720" rtlCol="0">
            <a:normAutofit/>
          </a:bodyPr>
          <a:lstStyle/>
          <a:p>
            <a:pPr marL="285750" indent="-228600" defTabSz="914400">
              <a:lnSpc>
                <a:spcPct val="110000"/>
              </a:lnSpc>
              <a:spcBef>
                <a:spcPts val="700"/>
              </a:spcBef>
              <a:buClr>
                <a:schemeClr val="tx2"/>
              </a:buClr>
              <a:buFont typeface="Arial" panose="020B0604020202020204" pitchFamily="34" charset="0"/>
              <a:buChar char="•"/>
            </a:pPr>
            <a:r>
              <a:rPr lang="en-US" sz="1600">
                <a:solidFill>
                  <a:schemeClr val="tx1">
                    <a:lumMod val="65000"/>
                    <a:lumOff val="35000"/>
                  </a:schemeClr>
                </a:solidFill>
              </a:rPr>
              <a:t>You can’t guarantee that the test verifies all the possible outcomes of the system under test. </a:t>
            </a:r>
          </a:p>
        </p:txBody>
      </p:sp>
      <p:sp>
        <p:nvSpPr>
          <p:cNvPr id="14" name="Rectangle 13">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with medium confidence">
            <a:extLst>
              <a:ext uri="{FF2B5EF4-FFF2-40B4-BE49-F238E27FC236}">
                <a16:creationId xmlns:a16="http://schemas.microsoft.com/office/drawing/2014/main" id="{6603B903-0DB8-224F-81B5-13D8A7BABA7B}"/>
              </a:ext>
            </a:extLst>
          </p:cNvPr>
          <p:cNvPicPr>
            <a:picLocks noChangeAspect="1"/>
          </p:cNvPicPr>
          <p:nvPr/>
        </p:nvPicPr>
        <p:blipFill>
          <a:blip r:embed="rId2"/>
          <a:stretch>
            <a:fillRect/>
          </a:stretch>
        </p:blipFill>
        <p:spPr>
          <a:xfrm>
            <a:off x="4711748" y="1800922"/>
            <a:ext cx="6074784" cy="3250009"/>
          </a:xfrm>
          <a:prstGeom prst="rect">
            <a:avLst/>
          </a:prstGeom>
        </p:spPr>
      </p:pic>
    </p:spTree>
    <p:extLst>
      <p:ext uri="{BB962C8B-B14F-4D97-AF65-F5344CB8AC3E}">
        <p14:creationId xmlns:p14="http://schemas.microsoft.com/office/powerpoint/2010/main" val="2370408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6CAD-212C-F944-9D7D-F538E630A223}"/>
              </a:ext>
            </a:extLst>
          </p:cNvPr>
          <p:cNvSpPr>
            <a:spLocks noGrp="1"/>
          </p:cNvSpPr>
          <p:nvPr>
            <p:ph type="title"/>
          </p:nvPr>
        </p:nvSpPr>
        <p:spPr>
          <a:xfrm>
            <a:off x="1251677" y="645105"/>
            <a:ext cx="2658171" cy="1320855"/>
          </a:xfrm>
        </p:spPr>
        <p:txBody>
          <a:bodyPr vert="horz" lIns="91440" tIns="45720" rIns="91440" bIns="45720" rtlCol="0" anchor="t">
            <a:normAutofit/>
          </a:bodyPr>
          <a:lstStyle/>
          <a:p>
            <a:r>
              <a:rPr lang="zh-CN" altLang="en-US" sz="2400" dirty="0"/>
              <a:t>测试覆盖率不足（</a:t>
            </a:r>
            <a:r>
              <a:rPr lang="en-US" altLang="zh-CN" sz="2400" dirty="0"/>
              <a:t>2</a:t>
            </a:r>
            <a:r>
              <a:rPr lang="zh-CN" altLang="en-US" sz="2400" dirty="0"/>
              <a:t>）</a:t>
            </a:r>
            <a:endParaRPr lang="en-US" sz="2400" dirty="0"/>
          </a:p>
        </p:txBody>
      </p:sp>
      <p:sp>
        <p:nvSpPr>
          <p:cNvPr id="4" name="Rectangle 3">
            <a:extLst>
              <a:ext uri="{FF2B5EF4-FFF2-40B4-BE49-F238E27FC236}">
                <a16:creationId xmlns:a16="http://schemas.microsoft.com/office/drawing/2014/main" id="{6C959445-077F-6249-A6E8-E42ED6F1F836}"/>
              </a:ext>
            </a:extLst>
          </p:cNvPr>
          <p:cNvSpPr/>
          <p:nvPr/>
        </p:nvSpPr>
        <p:spPr>
          <a:xfrm>
            <a:off x="1251679" y="2286002"/>
            <a:ext cx="2658170" cy="1928338"/>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solidFill>
                  <a:schemeClr val="tx1">
                    <a:lumMod val="65000"/>
                    <a:lumOff val="35000"/>
                  </a:schemeClr>
                </a:solidFill>
              </a:rPr>
              <a:t>No coverage metric can take into account code paths in external libraries. </a:t>
            </a:r>
          </a:p>
        </p:txBody>
      </p:sp>
      <p:pic>
        <p:nvPicPr>
          <p:cNvPr id="3" name="Picture 2" descr="A screenshot of a computer&#10;&#10;Description automatically generated with low confidence">
            <a:extLst>
              <a:ext uri="{FF2B5EF4-FFF2-40B4-BE49-F238E27FC236}">
                <a16:creationId xmlns:a16="http://schemas.microsoft.com/office/drawing/2014/main" id="{F490B226-8B60-3243-A1B7-F3B7255B6305}"/>
              </a:ext>
            </a:extLst>
          </p:cNvPr>
          <p:cNvPicPr>
            <a:picLocks noChangeAspect="1"/>
          </p:cNvPicPr>
          <p:nvPr/>
        </p:nvPicPr>
        <p:blipFill>
          <a:blip r:embed="rId2"/>
          <a:stretch>
            <a:fillRect/>
          </a:stretch>
        </p:blipFill>
        <p:spPr>
          <a:xfrm>
            <a:off x="5320427" y="645104"/>
            <a:ext cx="5400964" cy="3065047"/>
          </a:xfrm>
          <a:prstGeom prst="rect">
            <a:avLst/>
          </a:prstGeom>
        </p:spPr>
      </p:pic>
      <p:pic>
        <p:nvPicPr>
          <p:cNvPr id="6" name="Picture 5" descr="Diagram&#10;&#10;Description automatically generated">
            <a:extLst>
              <a:ext uri="{FF2B5EF4-FFF2-40B4-BE49-F238E27FC236}">
                <a16:creationId xmlns:a16="http://schemas.microsoft.com/office/drawing/2014/main" id="{0739687D-F298-7646-89E3-B399F7C5E3F0}"/>
              </a:ext>
            </a:extLst>
          </p:cNvPr>
          <p:cNvPicPr>
            <a:picLocks noChangeAspect="1"/>
          </p:cNvPicPr>
          <p:nvPr/>
        </p:nvPicPr>
        <p:blipFill>
          <a:blip r:embed="rId3"/>
          <a:stretch>
            <a:fillRect/>
          </a:stretch>
        </p:blipFill>
        <p:spPr>
          <a:xfrm>
            <a:off x="5320427" y="4284558"/>
            <a:ext cx="5400964" cy="2011859"/>
          </a:xfrm>
          <a:prstGeom prst="rect">
            <a:avLst/>
          </a:prstGeom>
        </p:spPr>
      </p:pic>
    </p:spTree>
    <p:extLst>
      <p:ext uri="{BB962C8B-B14F-4D97-AF65-F5344CB8AC3E}">
        <p14:creationId xmlns:p14="http://schemas.microsoft.com/office/powerpoint/2010/main" val="432564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AD3F5-ABE8-6A49-8EDC-73DE590EBCBC}"/>
              </a:ext>
            </a:extLst>
          </p:cNvPr>
          <p:cNvSpPr>
            <a:spLocks noGrp="1"/>
          </p:cNvSpPr>
          <p:nvPr>
            <p:ph type="title"/>
          </p:nvPr>
        </p:nvSpPr>
        <p:spPr>
          <a:xfrm>
            <a:off x="761996" y="382385"/>
            <a:ext cx="10668004" cy="1113295"/>
          </a:xfrm>
        </p:spPr>
        <p:txBody>
          <a:bodyPr vert="horz" lIns="91440" tIns="45720" rIns="91440" bIns="45720" rtlCol="0" anchor="b">
            <a:normAutofit/>
          </a:bodyPr>
          <a:lstStyle/>
          <a:p>
            <a:pPr algn="ctr"/>
            <a:r>
              <a:rPr lang="en-US"/>
              <a:t>如何看待测试覆盖率</a:t>
            </a:r>
            <a:endParaRPr lang="en-US" dirty="0"/>
          </a:p>
        </p:txBody>
      </p:sp>
      <p:sp>
        <p:nvSpPr>
          <p:cNvPr id="4" name="Rectangle 3">
            <a:extLst>
              <a:ext uri="{FF2B5EF4-FFF2-40B4-BE49-F238E27FC236}">
                <a16:creationId xmlns:a16="http://schemas.microsoft.com/office/drawing/2014/main" id="{B080CCEA-F54A-7244-A435-A0288A21A109}"/>
              </a:ext>
            </a:extLst>
          </p:cNvPr>
          <p:cNvSpPr/>
          <p:nvPr/>
        </p:nvSpPr>
        <p:spPr>
          <a:xfrm>
            <a:off x="761996" y="1785257"/>
            <a:ext cx="10668004" cy="3440539"/>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sz="2400" dirty="0">
                <a:solidFill>
                  <a:schemeClr val="tx1">
                    <a:lumMod val="65000"/>
                    <a:lumOff val="35000"/>
                  </a:schemeClr>
                </a:solidFill>
              </a:rPr>
              <a:t>Coverage metrics are a good negative indicator, but a bad positive one. </a:t>
            </a:r>
          </a:p>
          <a:p>
            <a:pPr indent="-228600" defTabSz="914400">
              <a:lnSpc>
                <a:spcPct val="110000"/>
              </a:lnSpc>
              <a:spcBef>
                <a:spcPts val="700"/>
              </a:spcBef>
              <a:buClr>
                <a:schemeClr val="tx2"/>
              </a:buClr>
            </a:pPr>
            <a:endParaRPr lang="en-US" sz="2400" dirty="0">
              <a:solidFill>
                <a:schemeClr val="tx1">
                  <a:lumMod val="65000"/>
                  <a:lumOff val="35000"/>
                </a:schemeClr>
              </a:solidFill>
            </a:endParaRPr>
          </a:p>
          <a:p>
            <a:pPr indent="-228600" defTabSz="914400">
              <a:lnSpc>
                <a:spcPct val="110000"/>
              </a:lnSpc>
              <a:spcBef>
                <a:spcPts val="700"/>
              </a:spcBef>
              <a:buClr>
                <a:schemeClr val="tx2"/>
              </a:buClr>
            </a:pPr>
            <a:r>
              <a:rPr lang="en-US" sz="2400" dirty="0">
                <a:solidFill>
                  <a:schemeClr val="tx1">
                    <a:lumMod val="65000"/>
                    <a:lumOff val="35000"/>
                  </a:schemeClr>
                </a:solidFill>
              </a:rPr>
              <a:t>Low coverage numbers—say, below 60%—are a certain sign of trouble. They mean there’s a lot of untested code in your code base. But high numbers don’t mean anything. </a:t>
            </a:r>
          </a:p>
        </p:txBody>
      </p:sp>
      <p:sp>
        <p:nvSpPr>
          <p:cNvPr id="11" name="Freeform: Shape 10">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936938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6CAD-212C-F944-9D7D-F538E630A223}"/>
              </a:ext>
            </a:extLst>
          </p:cNvPr>
          <p:cNvSpPr>
            <a:spLocks noGrp="1"/>
          </p:cNvSpPr>
          <p:nvPr>
            <p:ph type="title"/>
          </p:nvPr>
        </p:nvSpPr>
        <p:spPr/>
        <p:txBody>
          <a:bodyPr/>
          <a:lstStyle/>
          <a:p>
            <a:r>
              <a:rPr lang="zh-CN" altLang="en-US" dirty="0"/>
              <a:t>我们的测试覆盖要求</a:t>
            </a:r>
            <a:endParaRPr lang="en-CN" dirty="0"/>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7D2BFAAA-9D73-B04C-A900-AC94903DE6C4}"/>
                  </a:ext>
                </a:extLst>
              </p14:cNvPr>
              <p14:cNvContentPartPr/>
              <p14:nvPr/>
            </p14:nvContentPartPr>
            <p14:xfrm>
              <a:off x="4557281" y="2393040"/>
              <a:ext cx="530280" cy="2316960"/>
            </p14:xfrm>
          </p:contentPart>
        </mc:Choice>
        <mc:Fallback>
          <p:pic>
            <p:nvPicPr>
              <p:cNvPr id="5" name="Ink 4">
                <a:extLst>
                  <a:ext uri="{FF2B5EF4-FFF2-40B4-BE49-F238E27FC236}">
                    <a16:creationId xmlns:a16="http://schemas.microsoft.com/office/drawing/2014/main" id="{7D2BFAAA-9D73-B04C-A900-AC94903DE6C4}"/>
                  </a:ext>
                </a:extLst>
              </p:cNvPr>
              <p:cNvPicPr/>
              <p:nvPr/>
            </p:nvPicPr>
            <p:blipFill>
              <a:blip r:embed="rId3"/>
              <a:stretch>
                <a:fillRect/>
              </a:stretch>
            </p:blipFill>
            <p:spPr>
              <a:xfrm>
                <a:off x="4548641" y="2384400"/>
                <a:ext cx="547920" cy="23346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7EA4B099-8FB5-A141-8D26-15E3B71E62D0}"/>
                  </a:ext>
                </a:extLst>
              </p14:cNvPr>
              <p14:cNvContentPartPr/>
              <p14:nvPr/>
            </p14:nvContentPartPr>
            <p14:xfrm>
              <a:off x="5735201" y="2432640"/>
              <a:ext cx="299520" cy="2415960"/>
            </p14:xfrm>
          </p:contentPart>
        </mc:Choice>
        <mc:Fallback>
          <p:pic>
            <p:nvPicPr>
              <p:cNvPr id="6" name="Ink 5">
                <a:extLst>
                  <a:ext uri="{FF2B5EF4-FFF2-40B4-BE49-F238E27FC236}">
                    <a16:creationId xmlns:a16="http://schemas.microsoft.com/office/drawing/2014/main" id="{7EA4B099-8FB5-A141-8D26-15E3B71E62D0}"/>
                  </a:ext>
                </a:extLst>
              </p:cNvPr>
              <p:cNvPicPr/>
              <p:nvPr/>
            </p:nvPicPr>
            <p:blipFill>
              <a:blip r:embed="rId5"/>
              <a:stretch>
                <a:fillRect/>
              </a:stretch>
            </p:blipFill>
            <p:spPr>
              <a:xfrm>
                <a:off x="5726561" y="2424000"/>
                <a:ext cx="317160" cy="2433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5E368FFA-C104-6247-8B92-D008B5390928}"/>
                  </a:ext>
                </a:extLst>
              </p14:cNvPr>
              <p14:cNvContentPartPr/>
              <p14:nvPr/>
            </p14:nvContentPartPr>
            <p14:xfrm>
              <a:off x="4231841" y="2381520"/>
              <a:ext cx="3117600" cy="80640"/>
            </p14:xfrm>
          </p:contentPart>
        </mc:Choice>
        <mc:Fallback>
          <p:pic>
            <p:nvPicPr>
              <p:cNvPr id="11" name="Ink 10">
                <a:extLst>
                  <a:ext uri="{FF2B5EF4-FFF2-40B4-BE49-F238E27FC236}">
                    <a16:creationId xmlns:a16="http://schemas.microsoft.com/office/drawing/2014/main" id="{5E368FFA-C104-6247-8B92-D008B5390928}"/>
                  </a:ext>
                </a:extLst>
              </p:cNvPr>
              <p:cNvPicPr/>
              <p:nvPr/>
            </p:nvPicPr>
            <p:blipFill>
              <a:blip r:embed="rId7"/>
              <a:stretch>
                <a:fillRect/>
              </a:stretch>
            </p:blipFill>
            <p:spPr>
              <a:xfrm>
                <a:off x="4222841" y="2372520"/>
                <a:ext cx="313524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E7C3FFD3-438C-6F42-AB42-FBBF59224F46}"/>
                  </a:ext>
                </a:extLst>
              </p14:cNvPr>
              <p14:cNvContentPartPr/>
              <p14:nvPr/>
            </p14:nvContentPartPr>
            <p14:xfrm>
              <a:off x="4303121" y="3189000"/>
              <a:ext cx="3132720" cy="91440"/>
            </p14:xfrm>
          </p:contentPart>
        </mc:Choice>
        <mc:Fallback>
          <p:pic>
            <p:nvPicPr>
              <p:cNvPr id="12" name="Ink 11">
                <a:extLst>
                  <a:ext uri="{FF2B5EF4-FFF2-40B4-BE49-F238E27FC236}">
                    <a16:creationId xmlns:a16="http://schemas.microsoft.com/office/drawing/2014/main" id="{E7C3FFD3-438C-6F42-AB42-FBBF59224F46}"/>
                  </a:ext>
                </a:extLst>
              </p:cNvPr>
              <p:cNvPicPr/>
              <p:nvPr/>
            </p:nvPicPr>
            <p:blipFill>
              <a:blip r:embed="rId9"/>
              <a:stretch>
                <a:fillRect/>
              </a:stretch>
            </p:blipFill>
            <p:spPr>
              <a:xfrm>
                <a:off x="4294121" y="3180000"/>
                <a:ext cx="315036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527EB9C3-AAA2-6942-BCEB-CE3B3A34BAF0}"/>
                  </a:ext>
                </a:extLst>
              </p14:cNvPr>
              <p14:cNvContentPartPr/>
              <p14:nvPr/>
            </p14:nvContentPartPr>
            <p14:xfrm>
              <a:off x="4267841" y="4065600"/>
              <a:ext cx="3468240" cy="192240"/>
            </p14:xfrm>
          </p:contentPart>
        </mc:Choice>
        <mc:Fallback>
          <p:pic>
            <p:nvPicPr>
              <p:cNvPr id="13" name="Ink 12">
                <a:extLst>
                  <a:ext uri="{FF2B5EF4-FFF2-40B4-BE49-F238E27FC236}">
                    <a16:creationId xmlns:a16="http://schemas.microsoft.com/office/drawing/2014/main" id="{527EB9C3-AAA2-6942-BCEB-CE3B3A34BAF0}"/>
                  </a:ext>
                </a:extLst>
              </p:cNvPr>
              <p:cNvPicPr/>
              <p:nvPr/>
            </p:nvPicPr>
            <p:blipFill>
              <a:blip r:embed="rId11"/>
              <a:stretch>
                <a:fillRect/>
              </a:stretch>
            </p:blipFill>
            <p:spPr>
              <a:xfrm>
                <a:off x="4258841" y="4056600"/>
                <a:ext cx="348588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4" name="Ink 13">
                <a:extLst>
                  <a:ext uri="{FF2B5EF4-FFF2-40B4-BE49-F238E27FC236}">
                    <a16:creationId xmlns:a16="http://schemas.microsoft.com/office/drawing/2014/main" id="{7367DCAA-B08B-5448-B6CD-1047762767A0}"/>
                  </a:ext>
                </a:extLst>
              </p14:cNvPr>
              <p14:cNvContentPartPr/>
              <p14:nvPr/>
            </p14:nvContentPartPr>
            <p14:xfrm>
              <a:off x="4406441" y="4751400"/>
              <a:ext cx="3571200" cy="168120"/>
            </p14:xfrm>
          </p:contentPart>
        </mc:Choice>
        <mc:Fallback>
          <p:pic>
            <p:nvPicPr>
              <p:cNvPr id="14" name="Ink 13">
                <a:extLst>
                  <a:ext uri="{FF2B5EF4-FFF2-40B4-BE49-F238E27FC236}">
                    <a16:creationId xmlns:a16="http://schemas.microsoft.com/office/drawing/2014/main" id="{7367DCAA-B08B-5448-B6CD-1047762767A0}"/>
                  </a:ext>
                </a:extLst>
              </p:cNvPr>
              <p:cNvPicPr/>
              <p:nvPr/>
            </p:nvPicPr>
            <p:blipFill>
              <a:blip r:embed="rId13"/>
              <a:stretch>
                <a:fillRect/>
              </a:stretch>
            </p:blipFill>
            <p:spPr>
              <a:xfrm>
                <a:off x="4397801" y="4742760"/>
                <a:ext cx="3588840" cy="185760"/>
              </a:xfrm>
              <a:prstGeom prst="rect">
                <a:avLst/>
              </a:prstGeom>
            </p:spPr>
          </p:pic>
        </mc:Fallback>
      </mc:AlternateContent>
      <p:grpSp>
        <p:nvGrpSpPr>
          <p:cNvPr id="17" name="Group 16">
            <a:extLst>
              <a:ext uri="{FF2B5EF4-FFF2-40B4-BE49-F238E27FC236}">
                <a16:creationId xmlns:a16="http://schemas.microsoft.com/office/drawing/2014/main" id="{0BF85874-3518-5048-9F3B-2FA080CD2373}"/>
              </a:ext>
            </a:extLst>
          </p:cNvPr>
          <p:cNvGrpSpPr/>
          <p:nvPr/>
        </p:nvGrpSpPr>
        <p:grpSpPr>
          <a:xfrm>
            <a:off x="6873161" y="2798400"/>
            <a:ext cx="360" cy="2880"/>
            <a:chOff x="6873161" y="2798400"/>
            <a:chExt cx="360" cy="2880"/>
          </a:xfrm>
        </p:grpSpPr>
        <mc:AlternateContent xmlns:mc="http://schemas.openxmlformats.org/markup-compatibility/2006">
          <mc:Choice xmlns:p14="http://schemas.microsoft.com/office/powerpoint/2010/main" Requires="p14">
            <p:contentPart p14:bwMode="auto" r:id="rId14">
              <p14:nvContentPartPr>
                <p14:cNvPr id="15" name="Ink 14">
                  <a:extLst>
                    <a:ext uri="{FF2B5EF4-FFF2-40B4-BE49-F238E27FC236}">
                      <a16:creationId xmlns:a16="http://schemas.microsoft.com/office/drawing/2014/main" id="{B220604F-7B8B-8949-8989-88B52463E1BD}"/>
                    </a:ext>
                  </a:extLst>
                </p14:cNvPr>
                <p14:cNvContentPartPr/>
                <p14:nvPr/>
              </p14:nvContentPartPr>
              <p14:xfrm>
                <a:off x="6873161" y="2798400"/>
                <a:ext cx="360" cy="2880"/>
              </p14:xfrm>
            </p:contentPart>
          </mc:Choice>
          <mc:Fallback>
            <p:pic>
              <p:nvPicPr>
                <p:cNvPr id="15" name="Ink 14">
                  <a:extLst>
                    <a:ext uri="{FF2B5EF4-FFF2-40B4-BE49-F238E27FC236}">
                      <a16:creationId xmlns:a16="http://schemas.microsoft.com/office/drawing/2014/main" id="{B220604F-7B8B-8949-8989-88B52463E1BD}"/>
                    </a:ext>
                  </a:extLst>
                </p:cNvPr>
                <p:cNvPicPr/>
                <p:nvPr/>
              </p:nvPicPr>
              <p:blipFill>
                <a:blip r:embed="rId15"/>
                <a:stretch>
                  <a:fillRect/>
                </a:stretch>
              </p:blipFill>
              <p:spPr>
                <a:xfrm>
                  <a:off x="6864521" y="2789760"/>
                  <a:ext cx="1800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6" name="Ink 15">
                  <a:extLst>
                    <a:ext uri="{FF2B5EF4-FFF2-40B4-BE49-F238E27FC236}">
                      <a16:creationId xmlns:a16="http://schemas.microsoft.com/office/drawing/2014/main" id="{AB74D91D-A61A-C74D-ABDF-6FA73EDC5B41}"/>
                    </a:ext>
                  </a:extLst>
                </p14:cNvPr>
                <p14:cNvContentPartPr/>
                <p14:nvPr/>
              </p14:nvContentPartPr>
              <p14:xfrm>
                <a:off x="6873161" y="2798400"/>
                <a:ext cx="360" cy="360"/>
              </p14:xfrm>
            </p:contentPart>
          </mc:Choice>
          <mc:Fallback>
            <p:pic>
              <p:nvPicPr>
                <p:cNvPr id="16" name="Ink 15">
                  <a:extLst>
                    <a:ext uri="{FF2B5EF4-FFF2-40B4-BE49-F238E27FC236}">
                      <a16:creationId xmlns:a16="http://schemas.microsoft.com/office/drawing/2014/main" id="{AB74D91D-A61A-C74D-ABDF-6FA73EDC5B41}"/>
                    </a:ext>
                  </a:extLst>
                </p:cNvPr>
                <p:cNvPicPr/>
                <p:nvPr/>
              </p:nvPicPr>
              <p:blipFill>
                <a:blip r:embed="rId17"/>
                <a:stretch>
                  <a:fillRect/>
                </a:stretch>
              </p:blipFill>
              <p:spPr>
                <a:xfrm>
                  <a:off x="6864521" y="2789760"/>
                  <a:ext cx="18000" cy="18000"/>
                </a:xfrm>
                <a:prstGeom prst="rect">
                  <a:avLst/>
                </a:prstGeom>
              </p:spPr>
            </p:pic>
          </mc:Fallback>
        </mc:AlternateContent>
      </p:grpSp>
      <p:sp>
        <p:nvSpPr>
          <p:cNvPr id="18" name="TextBox 17">
            <a:extLst>
              <a:ext uri="{FF2B5EF4-FFF2-40B4-BE49-F238E27FC236}">
                <a16:creationId xmlns:a16="http://schemas.microsoft.com/office/drawing/2014/main" id="{575A306F-3296-C145-BA6A-C5362F61B460}"/>
              </a:ext>
            </a:extLst>
          </p:cNvPr>
          <p:cNvSpPr txBox="1"/>
          <p:nvPr/>
        </p:nvSpPr>
        <p:spPr>
          <a:xfrm>
            <a:off x="7304690" y="2680138"/>
            <a:ext cx="1121461" cy="369332"/>
          </a:xfrm>
          <a:prstGeom prst="rect">
            <a:avLst/>
          </a:prstGeom>
          <a:noFill/>
        </p:spPr>
        <p:txBody>
          <a:bodyPr wrap="none" rtlCol="0">
            <a:spAutoFit/>
          </a:bodyPr>
          <a:lstStyle/>
          <a:p>
            <a:r>
              <a:rPr lang="en-CN" dirty="0">
                <a:latin typeface="Apple Chancery" panose="03020702040506060504" pitchFamily="66" charset="-79"/>
                <a:cs typeface="Apple Chancery" panose="03020702040506060504" pitchFamily="66" charset="-79"/>
              </a:rPr>
              <a:t>controller</a:t>
            </a:r>
            <a:endParaRPr lang="en-CN" dirty="0">
              <a:latin typeface="Apple Chancery" panose="03020702040506060504" pitchFamily="66" charset="-79"/>
              <a:cs typeface="Apple Chancery" panose="03020702040506060504" pitchFamily="66" charset="-79"/>
            </a:endParaRPr>
          </a:p>
        </p:txBody>
      </p:sp>
      <p:sp>
        <p:nvSpPr>
          <p:cNvPr id="19" name="TextBox 18">
            <a:extLst>
              <a:ext uri="{FF2B5EF4-FFF2-40B4-BE49-F238E27FC236}">
                <a16:creationId xmlns:a16="http://schemas.microsoft.com/office/drawing/2014/main" id="{92263357-2680-F54D-A55D-567C6B0607E4}"/>
              </a:ext>
            </a:extLst>
          </p:cNvPr>
          <p:cNvSpPr txBox="1"/>
          <p:nvPr/>
        </p:nvSpPr>
        <p:spPr>
          <a:xfrm>
            <a:off x="7349441" y="3439199"/>
            <a:ext cx="1446230" cy="369332"/>
          </a:xfrm>
          <a:prstGeom prst="rect">
            <a:avLst/>
          </a:prstGeom>
          <a:noFill/>
        </p:spPr>
        <p:txBody>
          <a:bodyPr wrap="none" rtlCol="0">
            <a:spAutoFit/>
          </a:bodyPr>
          <a:lstStyle/>
          <a:p>
            <a:r>
              <a:rPr lang="en-US" altLang="zh-CN" dirty="0">
                <a:latin typeface="Apple Chancery" panose="03020702040506060504" pitchFamily="66" charset="-79"/>
                <a:cs typeface="Apple Chancery" panose="03020702040506060504" pitchFamily="66" charset="-79"/>
              </a:rPr>
              <a:t>business</a:t>
            </a:r>
            <a:r>
              <a:rPr lang="zh-CN" altLang="en-US" dirty="0">
                <a:latin typeface="Apple Chancery" panose="03020702040506060504" pitchFamily="66" charset="-79"/>
                <a:cs typeface="Apple Chancery" panose="03020702040506060504" pitchFamily="66" charset="-79"/>
              </a:rPr>
              <a:t> </a:t>
            </a:r>
            <a:r>
              <a:rPr lang="en-US" altLang="zh-CN" dirty="0">
                <a:latin typeface="Apple Chancery" panose="03020702040506060504" pitchFamily="66" charset="-79"/>
                <a:cs typeface="Apple Chancery" panose="03020702040506060504" pitchFamily="66" charset="-79"/>
              </a:rPr>
              <a:t>logic</a:t>
            </a:r>
            <a:endParaRPr lang="en-CN" dirty="0">
              <a:latin typeface="Apple Chancery" panose="03020702040506060504" pitchFamily="66" charset="-79"/>
              <a:cs typeface="Apple Chancery" panose="03020702040506060504" pitchFamily="66" charset="-79"/>
            </a:endParaRPr>
          </a:p>
        </p:txBody>
      </p:sp>
      <p:sp>
        <p:nvSpPr>
          <p:cNvPr id="20" name="TextBox 19">
            <a:extLst>
              <a:ext uri="{FF2B5EF4-FFF2-40B4-BE49-F238E27FC236}">
                <a16:creationId xmlns:a16="http://schemas.microsoft.com/office/drawing/2014/main" id="{324E35F7-1D9D-D544-9CDE-D7B3DDC49297}"/>
              </a:ext>
            </a:extLst>
          </p:cNvPr>
          <p:cNvSpPr txBox="1"/>
          <p:nvPr/>
        </p:nvSpPr>
        <p:spPr>
          <a:xfrm>
            <a:off x="7363481" y="4257840"/>
            <a:ext cx="1231427" cy="369332"/>
          </a:xfrm>
          <a:prstGeom prst="rect">
            <a:avLst/>
          </a:prstGeom>
          <a:noFill/>
        </p:spPr>
        <p:txBody>
          <a:bodyPr wrap="none" rtlCol="0">
            <a:spAutoFit/>
          </a:bodyPr>
          <a:lstStyle/>
          <a:p>
            <a:r>
              <a:rPr lang="en-US" altLang="zh-CN" dirty="0">
                <a:latin typeface="Apple Chancery" panose="03020702040506060504" pitchFamily="66" charset="-79"/>
                <a:cs typeface="Apple Chancery" panose="03020702040506060504" pitchFamily="66" charset="-79"/>
              </a:rPr>
              <a:t>data</a:t>
            </a:r>
            <a:r>
              <a:rPr lang="zh-CN" altLang="en-US" dirty="0">
                <a:latin typeface="Apple Chancery" panose="03020702040506060504" pitchFamily="66" charset="-79"/>
                <a:cs typeface="Apple Chancery" panose="03020702040506060504" pitchFamily="66" charset="-79"/>
              </a:rPr>
              <a:t> </a:t>
            </a:r>
            <a:r>
              <a:rPr lang="en-US" altLang="zh-CN" dirty="0">
                <a:latin typeface="Apple Chancery" panose="03020702040506060504" pitchFamily="66" charset="-79"/>
                <a:cs typeface="Apple Chancery" panose="03020702040506060504" pitchFamily="66" charset="-79"/>
              </a:rPr>
              <a:t>access</a:t>
            </a:r>
            <a:endParaRPr lang="en-CN" dirty="0">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1990405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99458-F2D8-1A4F-BF4C-8EFEA1D4F3EE}"/>
              </a:ext>
            </a:extLst>
          </p:cNvPr>
          <p:cNvSpPr>
            <a:spLocks noGrp="1"/>
          </p:cNvSpPr>
          <p:nvPr>
            <p:ph type="title"/>
          </p:nvPr>
        </p:nvSpPr>
        <p:spPr>
          <a:xfrm>
            <a:off x="765051" y="382385"/>
            <a:ext cx="6015897" cy="1492132"/>
          </a:xfrm>
        </p:spPr>
        <p:txBody>
          <a:bodyPr>
            <a:normAutofit/>
          </a:bodyPr>
          <a:lstStyle/>
          <a:p>
            <a:r>
              <a:rPr lang="en-US" altLang="zh-CN" dirty="0"/>
              <a:t>how</a:t>
            </a:r>
            <a:endParaRPr lang="en-CN" dirty="0"/>
          </a:p>
        </p:txBody>
      </p:sp>
      <p:sp>
        <p:nvSpPr>
          <p:cNvPr id="11" name="Rectangle 10">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B3C4EB1-231F-3545-991A-4CA76C49F209}"/>
              </a:ext>
            </a:extLst>
          </p:cNvPr>
          <p:cNvSpPr>
            <a:spLocks noGrp="1"/>
          </p:cNvSpPr>
          <p:nvPr>
            <p:ph idx="1"/>
          </p:nvPr>
        </p:nvSpPr>
        <p:spPr>
          <a:xfrm>
            <a:off x="765051" y="2286001"/>
            <a:ext cx="6015897" cy="3593591"/>
          </a:xfrm>
        </p:spPr>
        <p:txBody>
          <a:bodyPr>
            <a:normAutofit/>
          </a:bodyPr>
          <a:lstStyle/>
          <a:p>
            <a:r>
              <a:rPr lang="en-CN" dirty="0"/>
              <a:t>工具</a:t>
            </a:r>
            <a:r>
              <a:rPr lang="en-US" altLang="zh-CN" dirty="0"/>
              <a:t>/</a:t>
            </a:r>
            <a:r>
              <a:rPr lang="zh-CN" altLang="en-US" dirty="0"/>
              <a:t>框架的选择</a:t>
            </a:r>
            <a:endParaRPr lang="en-US" altLang="zh-CN" dirty="0"/>
          </a:p>
          <a:p>
            <a:r>
              <a:rPr lang="zh-CN" altLang="en-CN" dirty="0"/>
              <a:t>三层</a:t>
            </a:r>
            <a:r>
              <a:rPr lang="zh-CN" altLang="en-US" dirty="0"/>
              <a:t>结构中各层的测试原则</a:t>
            </a:r>
            <a:endParaRPr lang="en-US" altLang="zh-CN" dirty="0"/>
          </a:p>
          <a:p>
            <a:r>
              <a:rPr lang="zh-CN" altLang="en-US" dirty="0"/>
              <a:t>三层结构各层测试举例</a:t>
            </a:r>
            <a:endParaRPr lang="en-US" altLang="zh-CN" dirty="0"/>
          </a:p>
          <a:p>
            <a:r>
              <a:rPr lang="zh-CN" altLang="en-US" dirty="0"/>
              <a:t>测试书写规范</a:t>
            </a:r>
            <a:endParaRPr lang="en-US" altLang="zh-CN" dirty="0"/>
          </a:p>
          <a:p>
            <a:r>
              <a:rPr lang="zh-CN" altLang="en-US" dirty="0"/>
              <a:t>反模式介绍</a:t>
            </a:r>
            <a:endParaRPr lang="en-US" altLang="zh-CN" dirty="0"/>
          </a:p>
          <a:p>
            <a:r>
              <a:rPr lang="zh-CN" altLang="en-US" dirty="0"/>
              <a:t>实践技巧介绍</a:t>
            </a:r>
            <a:endParaRPr lang="en-CN" dirty="0"/>
          </a:p>
        </p:txBody>
      </p:sp>
      <p:pic>
        <p:nvPicPr>
          <p:cNvPr id="5" name="Picture 4" descr="平面上的计算器和数学工具">
            <a:extLst>
              <a:ext uri="{FF2B5EF4-FFF2-40B4-BE49-F238E27FC236}">
                <a16:creationId xmlns:a16="http://schemas.microsoft.com/office/drawing/2014/main" id="{4681B8A6-9A0E-4AA8-A341-AC092DA83EC1}"/>
              </a:ext>
            </a:extLst>
          </p:cNvPr>
          <p:cNvPicPr>
            <a:picLocks noChangeAspect="1"/>
          </p:cNvPicPr>
          <p:nvPr/>
        </p:nvPicPr>
        <p:blipFill rotWithShape="1">
          <a:blip r:embed="rId2"/>
          <a:srcRect l="19091" r="34168"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9287338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16CAD-212C-F944-9D7D-F538E630A223}"/>
              </a:ext>
            </a:extLst>
          </p:cNvPr>
          <p:cNvSpPr>
            <a:spLocks noGrp="1"/>
          </p:cNvSpPr>
          <p:nvPr>
            <p:ph type="title"/>
          </p:nvPr>
        </p:nvSpPr>
        <p:spPr/>
        <p:txBody>
          <a:bodyPr/>
          <a:lstStyle/>
          <a:p>
            <a:r>
              <a:rPr lang="en-CN" dirty="0"/>
              <a:t>工具</a:t>
            </a:r>
            <a:r>
              <a:rPr lang="en-US" altLang="zh-CN" dirty="0"/>
              <a:t>/</a:t>
            </a:r>
            <a:r>
              <a:rPr lang="zh-CN" altLang="en-US" dirty="0"/>
              <a:t>框架的选择</a:t>
            </a:r>
            <a:endParaRPr lang="en-CN" dirty="0"/>
          </a:p>
        </p:txBody>
      </p:sp>
      <p:sp>
        <p:nvSpPr>
          <p:cNvPr id="3" name="Content Placeholder 2">
            <a:extLst>
              <a:ext uri="{FF2B5EF4-FFF2-40B4-BE49-F238E27FC236}">
                <a16:creationId xmlns:a16="http://schemas.microsoft.com/office/drawing/2014/main" id="{8FA033FF-18E6-1F4C-A8FC-0BF16BE46198}"/>
              </a:ext>
            </a:extLst>
          </p:cNvPr>
          <p:cNvSpPr>
            <a:spLocks noGrp="1"/>
          </p:cNvSpPr>
          <p:nvPr>
            <p:ph idx="1"/>
          </p:nvPr>
        </p:nvSpPr>
        <p:spPr/>
        <p:txBody>
          <a:bodyPr/>
          <a:lstStyle/>
          <a:p>
            <a:r>
              <a:rPr lang="en-US" altLang="zh-CN" dirty="0"/>
              <a:t>https://</a:t>
            </a:r>
            <a:r>
              <a:rPr lang="en-US" altLang="zh-CN" dirty="0" err="1"/>
              <a:t>junit.org</a:t>
            </a:r>
            <a:r>
              <a:rPr lang="en-US" altLang="zh-CN" dirty="0"/>
              <a:t>/junit5/docs/current/user-guide/</a:t>
            </a:r>
          </a:p>
          <a:p>
            <a:r>
              <a:rPr lang="en-US" altLang="zh-CN" dirty="0"/>
              <a:t>test</a:t>
            </a:r>
            <a:r>
              <a:rPr lang="zh-CN" altLang="en-US" dirty="0"/>
              <a:t> </a:t>
            </a:r>
            <a:r>
              <a:rPr lang="en-US" altLang="zh-CN" dirty="0"/>
              <a:t>NG</a:t>
            </a:r>
            <a:r>
              <a:rPr lang="zh-CN" altLang="en-US" dirty="0"/>
              <a:t> </a:t>
            </a:r>
            <a:r>
              <a:rPr lang="en-US" altLang="zh-CN" dirty="0"/>
              <a:t>?</a:t>
            </a:r>
          </a:p>
          <a:p>
            <a:r>
              <a:rPr lang="en-US" altLang="zh-CN" dirty="0"/>
              <a:t>https://</a:t>
            </a:r>
            <a:r>
              <a:rPr lang="en-US" altLang="zh-CN" dirty="0" err="1"/>
              <a:t>docs.spring.io</a:t>
            </a:r>
            <a:r>
              <a:rPr lang="en-US" altLang="zh-CN" dirty="0"/>
              <a:t>/spring-framework/docs/current/reference/html/</a:t>
            </a:r>
            <a:r>
              <a:rPr lang="en-US" altLang="zh-CN" dirty="0" err="1"/>
              <a:t>testing.html</a:t>
            </a:r>
            <a:endParaRPr lang="en-US" altLang="zh-CN" dirty="0"/>
          </a:p>
          <a:p>
            <a:r>
              <a:rPr lang="en-US" altLang="zh-CN" dirty="0"/>
              <a:t>https://</a:t>
            </a:r>
            <a:r>
              <a:rPr lang="en-US" altLang="zh-CN" dirty="0" err="1"/>
              <a:t>site.mockito.org</a:t>
            </a:r>
            <a:endParaRPr lang="en-US" altLang="zh-CN" dirty="0"/>
          </a:p>
          <a:p>
            <a:endParaRPr lang="en-CN" dirty="0"/>
          </a:p>
        </p:txBody>
      </p:sp>
    </p:spTree>
    <p:extLst>
      <p:ext uri="{BB962C8B-B14F-4D97-AF65-F5344CB8AC3E}">
        <p14:creationId xmlns:p14="http://schemas.microsoft.com/office/powerpoint/2010/main" val="192769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6CCBA-5776-9E43-84A8-2B7741A9DDE4}"/>
              </a:ext>
            </a:extLst>
          </p:cNvPr>
          <p:cNvSpPr>
            <a:spLocks noGrp="1"/>
          </p:cNvSpPr>
          <p:nvPr>
            <p:ph type="title"/>
          </p:nvPr>
        </p:nvSpPr>
        <p:spPr/>
        <p:txBody>
          <a:bodyPr/>
          <a:lstStyle/>
          <a:p>
            <a:r>
              <a:rPr lang="en-US" altLang="zh-CN" dirty="0"/>
              <a:t>dal</a:t>
            </a:r>
            <a:r>
              <a:rPr lang="zh-CN" altLang="en-US" dirty="0"/>
              <a:t>层测试</a:t>
            </a:r>
            <a:endParaRPr lang="en-CN" dirty="0"/>
          </a:p>
        </p:txBody>
      </p:sp>
      <p:sp>
        <p:nvSpPr>
          <p:cNvPr id="3" name="Content Placeholder 2">
            <a:extLst>
              <a:ext uri="{FF2B5EF4-FFF2-40B4-BE49-F238E27FC236}">
                <a16:creationId xmlns:a16="http://schemas.microsoft.com/office/drawing/2014/main" id="{4C7AA7AC-4B27-B647-B9FE-CDEDFCA25653}"/>
              </a:ext>
            </a:extLst>
          </p:cNvPr>
          <p:cNvSpPr>
            <a:spLocks noGrp="1"/>
          </p:cNvSpPr>
          <p:nvPr>
            <p:ph idx="1"/>
          </p:nvPr>
        </p:nvSpPr>
        <p:spPr/>
        <p:txBody>
          <a:bodyPr/>
          <a:lstStyle/>
          <a:p>
            <a:r>
              <a:rPr lang="zh-CN" altLang="en-US" dirty="0"/>
              <a:t>为什么想要对</a:t>
            </a:r>
            <a:r>
              <a:rPr lang="en-US" altLang="zh-CN" dirty="0"/>
              <a:t>dal</a:t>
            </a:r>
            <a:r>
              <a:rPr lang="zh-CN" altLang="en-US" dirty="0"/>
              <a:t>方法写单元测试？</a:t>
            </a:r>
            <a:endParaRPr lang="en-US" altLang="zh-CN" dirty="0"/>
          </a:p>
          <a:p>
            <a:pPr lvl="1"/>
            <a:r>
              <a:rPr lang="zh-CN" altLang="en-US" dirty="0"/>
              <a:t>想确定</a:t>
            </a:r>
            <a:r>
              <a:rPr lang="en-US" altLang="zh-CN" dirty="0" err="1"/>
              <a:t>sql</a:t>
            </a:r>
            <a:r>
              <a:rPr lang="zh-CN" altLang="en-US" dirty="0"/>
              <a:t>有没有问题</a:t>
            </a:r>
            <a:endParaRPr lang="en-US" altLang="zh-CN" dirty="0"/>
          </a:p>
          <a:p>
            <a:pPr lvl="1"/>
            <a:r>
              <a:rPr lang="zh-CN" altLang="en-US" dirty="0"/>
              <a:t>习惯于</a:t>
            </a:r>
            <a:r>
              <a:rPr lang="zh-CN" altLang="en-US" b="1" i="1" dirty="0"/>
              <a:t>阶段性测试</a:t>
            </a:r>
            <a:endParaRPr lang="en-US" altLang="zh-CN" b="1" i="1" dirty="0"/>
          </a:p>
          <a:p>
            <a:r>
              <a:rPr lang="en-US" altLang="zh-CN" dirty="0" err="1"/>
              <a:t>jdbc</a:t>
            </a:r>
            <a:r>
              <a:rPr lang="zh-CN" altLang="en-US" dirty="0"/>
              <a:t> </a:t>
            </a:r>
            <a:r>
              <a:rPr lang="zh-CN" altLang="en-CN" dirty="0"/>
              <a:t>是否</a:t>
            </a:r>
            <a:r>
              <a:rPr lang="zh-CN" altLang="en-US" dirty="0"/>
              <a:t>需要</a:t>
            </a:r>
            <a:r>
              <a:rPr lang="en-US" altLang="zh-CN" dirty="0"/>
              <a:t>mock </a:t>
            </a:r>
            <a:r>
              <a:rPr lang="zh-CN" altLang="en-US" dirty="0"/>
              <a:t>或者使用内存数据库</a:t>
            </a:r>
            <a:endParaRPr lang="en-US" altLang="zh-CN" dirty="0"/>
          </a:p>
          <a:p>
            <a:r>
              <a:rPr lang="en-CN" dirty="0"/>
              <a:t>如何清理测试数据</a:t>
            </a:r>
            <a:r>
              <a:rPr lang="zh-CN" altLang="en-US" dirty="0"/>
              <a:t>（尤其是在</a:t>
            </a:r>
            <a:r>
              <a:rPr lang="en-US" altLang="zh-CN" dirty="0"/>
              <a:t>test</a:t>
            </a:r>
            <a:r>
              <a:rPr lang="zh-CN" altLang="en-US" dirty="0"/>
              <a:t>异常中断时）</a:t>
            </a:r>
            <a:endParaRPr lang="en-US" altLang="zh-CN" dirty="0"/>
          </a:p>
          <a:p>
            <a:pPr marL="0" indent="0">
              <a:buNone/>
            </a:pPr>
            <a:endParaRPr lang="en-US" altLang="zh-CN" dirty="0"/>
          </a:p>
          <a:p>
            <a:endParaRPr lang="en-CN" dirty="0"/>
          </a:p>
        </p:txBody>
      </p:sp>
    </p:spTree>
    <p:extLst>
      <p:ext uri="{BB962C8B-B14F-4D97-AF65-F5344CB8AC3E}">
        <p14:creationId xmlns:p14="http://schemas.microsoft.com/office/powerpoint/2010/main" val="2285487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1BF7-F7D4-F14B-90EE-D2513616E9A3}"/>
              </a:ext>
            </a:extLst>
          </p:cNvPr>
          <p:cNvSpPr>
            <a:spLocks noGrp="1"/>
          </p:cNvSpPr>
          <p:nvPr>
            <p:ph type="title"/>
          </p:nvPr>
        </p:nvSpPr>
        <p:spPr/>
        <p:txBody>
          <a:bodyPr/>
          <a:lstStyle/>
          <a:p>
            <a:r>
              <a:rPr lang="en-US" altLang="zh-CN" dirty="0" err="1"/>
              <a:t>bll</a:t>
            </a:r>
            <a:r>
              <a:rPr lang="zh-CN" altLang="en-US" dirty="0"/>
              <a:t>层测试</a:t>
            </a:r>
            <a:endParaRPr lang="en-CN" dirty="0"/>
          </a:p>
        </p:txBody>
      </p:sp>
      <p:sp>
        <p:nvSpPr>
          <p:cNvPr id="3" name="Content Placeholder 2">
            <a:extLst>
              <a:ext uri="{FF2B5EF4-FFF2-40B4-BE49-F238E27FC236}">
                <a16:creationId xmlns:a16="http://schemas.microsoft.com/office/drawing/2014/main" id="{D83BDC29-DE62-D24E-B4A1-311666519219}"/>
              </a:ext>
            </a:extLst>
          </p:cNvPr>
          <p:cNvSpPr>
            <a:spLocks noGrp="1"/>
          </p:cNvSpPr>
          <p:nvPr>
            <p:ph idx="1"/>
          </p:nvPr>
        </p:nvSpPr>
        <p:spPr/>
        <p:txBody>
          <a:bodyPr/>
          <a:lstStyle/>
          <a:p>
            <a:r>
              <a:rPr lang="en-US" altLang="zh-CN" dirty="0"/>
              <a:t>should</a:t>
            </a:r>
            <a:r>
              <a:rPr lang="zh-CN" altLang="en-US" dirty="0"/>
              <a:t> </a:t>
            </a:r>
            <a:r>
              <a:rPr lang="en-US" altLang="zh-CN" dirty="0"/>
              <a:t>isolate</a:t>
            </a:r>
            <a:r>
              <a:rPr lang="zh-CN" altLang="en-US" dirty="0"/>
              <a:t> </a:t>
            </a:r>
            <a:r>
              <a:rPr lang="en-US" altLang="zh-CN" dirty="0"/>
              <a:t>shared</a:t>
            </a:r>
            <a:r>
              <a:rPr lang="zh-CN" altLang="en-US" dirty="0"/>
              <a:t> </a:t>
            </a:r>
            <a:r>
              <a:rPr lang="en-US" altLang="zh-CN" dirty="0"/>
              <a:t>dependencies</a:t>
            </a:r>
            <a:r>
              <a:rPr lang="zh-CN" altLang="en-US" dirty="0"/>
              <a:t> ？</a:t>
            </a:r>
            <a:endParaRPr lang="en-CN" dirty="0"/>
          </a:p>
          <a:p>
            <a:pPr lvl="1"/>
            <a:r>
              <a:rPr lang="en-US" altLang="zh-CN" dirty="0" err="1"/>
              <a:t>memcache</a:t>
            </a:r>
            <a:endParaRPr lang="en-US" altLang="zh-CN" dirty="0"/>
          </a:p>
          <a:p>
            <a:pPr lvl="1"/>
            <a:r>
              <a:rPr lang="en-US" altLang="zh-CN" dirty="0" err="1"/>
              <a:t>kafka</a:t>
            </a:r>
            <a:endParaRPr lang="en-US" altLang="zh-CN" dirty="0"/>
          </a:p>
          <a:p>
            <a:pPr lvl="1"/>
            <a:r>
              <a:rPr lang="en-US" altLang="zh-CN" dirty="0"/>
              <a:t>http</a:t>
            </a:r>
            <a:r>
              <a:rPr lang="zh-CN" altLang="en-US" dirty="0"/>
              <a:t> </a:t>
            </a:r>
            <a:r>
              <a:rPr lang="en-US" altLang="zh-CN" dirty="0"/>
              <a:t>service</a:t>
            </a:r>
          </a:p>
          <a:p>
            <a:pPr lvl="1"/>
            <a:r>
              <a:rPr lang="en-US" altLang="zh-CN" dirty="0"/>
              <a:t>shared</a:t>
            </a:r>
            <a:r>
              <a:rPr lang="zh-CN" altLang="en-US" dirty="0"/>
              <a:t> </a:t>
            </a:r>
            <a:r>
              <a:rPr lang="en-US" altLang="zh-CN" dirty="0"/>
              <a:t>dal</a:t>
            </a:r>
          </a:p>
          <a:p>
            <a:pPr lvl="1"/>
            <a:endParaRPr lang="en-CN" dirty="0"/>
          </a:p>
        </p:txBody>
      </p:sp>
    </p:spTree>
    <p:extLst>
      <p:ext uri="{BB962C8B-B14F-4D97-AF65-F5344CB8AC3E}">
        <p14:creationId xmlns:p14="http://schemas.microsoft.com/office/powerpoint/2010/main" val="3372592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F1BF7-F7D4-F14B-90EE-D2513616E9A3}"/>
              </a:ext>
            </a:extLst>
          </p:cNvPr>
          <p:cNvSpPr>
            <a:spLocks noGrp="1"/>
          </p:cNvSpPr>
          <p:nvPr>
            <p:ph type="title"/>
          </p:nvPr>
        </p:nvSpPr>
        <p:spPr/>
        <p:txBody>
          <a:bodyPr/>
          <a:lstStyle/>
          <a:p>
            <a:r>
              <a:rPr lang="en-US" altLang="zh-CN" dirty="0"/>
              <a:t>controller</a:t>
            </a:r>
            <a:r>
              <a:rPr lang="zh-CN" altLang="en-US" dirty="0"/>
              <a:t>层测试</a:t>
            </a:r>
            <a:endParaRPr lang="en-CN" dirty="0"/>
          </a:p>
        </p:txBody>
      </p:sp>
      <p:sp>
        <p:nvSpPr>
          <p:cNvPr id="3" name="Content Placeholder 2">
            <a:extLst>
              <a:ext uri="{FF2B5EF4-FFF2-40B4-BE49-F238E27FC236}">
                <a16:creationId xmlns:a16="http://schemas.microsoft.com/office/drawing/2014/main" id="{D83BDC29-DE62-D24E-B4A1-311666519219}"/>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2048722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4281D6E-3FC4-DC48-8709-726E3D11E44A}"/>
              </a:ext>
            </a:extLst>
          </p:cNvPr>
          <p:cNvSpPr>
            <a:spLocks noGrp="1"/>
          </p:cNvSpPr>
          <p:nvPr>
            <p:ph type="title"/>
          </p:nvPr>
        </p:nvSpPr>
        <p:spPr>
          <a:xfrm>
            <a:off x="1251678" y="382385"/>
            <a:ext cx="10178322" cy="1492132"/>
          </a:xfrm>
        </p:spPr>
        <p:txBody>
          <a:bodyPr anchor="ctr">
            <a:normAutofit/>
          </a:bodyPr>
          <a:lstStyle/>
          <a:p>
            <a:r>
              <a:rPr lang="en-CN" dirty="0"/>
              <a:t>单元测试为什么被部分人讨厌</a:t>
            </a:r>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61A1F58D-DFC9-4AB4-A1E2-D0699FFACB49}"/>
              </a:ext>
            </a:extLst>
          </p:cNvPr>
          <p:cNvGraphicFramePr>
            <a:graphicFrameLocks noGrp="1"/>
          </p:cNvGraphicFramePr>
          <p:nvPr>
            <p:ph idx="1"/>
            <p:extLst>
              <p:ext uri="{D42A27DB-BD31-4B8C-83A1-F6EECF244321}">
                <p14:modId xmlns:p14="http://schemas.microsoft.com/office/powerpoint/2010/main" val="2040276285"/>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9879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4CCEB-FED8-9D46-A3C3-5228CC9BD394}"/>
              </a:ext>
            </a:extLst>
          </p:cNvPr>
          <p:cNvSpPr>
            <a:spLocks noGrp="1"/>
          </p:cNvSpPr>
          <p:nvPr>
            <p:ph type="title"/>
          </p:nvPr>
        </p:nvSpPr>
        <p:spPr>
          <a:xfrm>
            <a:off x="761996" y="382385"/>
            <a:ext cx="10668004" cy="1113295"/>
          </a:xfrm>
        </p:spPr>
        <p:txBody>
          <a:bodyPr anchor="b">
            <a:normAutofit/>
          </a:bodyPr>
          <a:lstStyle/>
          <a:p>
            <a:pPr algn="ctr"/>
            <a:r>
              <a:rPr lang="en-CN"/>
              <a:t>Testable code</a:t>
            </a:r>
          </a:p>
        </p:txBody>
      </p:sp>
      <p:sp>
        <p:nvSpPr>
          <p:cNvPr id="3" name="Content Placeholder 2">
            <a:extLst>
              <a:ext uri="{FF2B5EF4-FFF2-40B4-BE49-F238E27FC236}">
                <a16:creationId xmlns:a16="http://schemas.microsoft.com/office/drawing/2014/main" id="{D7A56795-E0E0-BC42-BC77-FBD31A02FFF9}"/>
              </a:ext>
            </a:extLst>
          </p:cNvPr>
          <p:cNvSpPr>
            <a:spLocks noGrp="1"/>
          </p:cNvSpPr>
          <p:nvPr>
            <p:ph idx="1"/>
          </p:nvPr>
        </p:nvSpPr>
        <p:spPr>
          <a:xfrm>
            <a:off x="761996" y="1785257"/>
            <a:ext cx="10668004" cy="3440539"/>
          </a:xfrm>
        </p:spPr>
        <p:txBody>
          <a:bodyPr>
            <a:normAutofit/>
          </a:bodyPr>
          <a:lstStyle/>
          <a:p>
            <a:r>
              <a:rPr lang="en-US" sz="2400"/>
              <a:t>Constructor does Real Work</a:t>
            </a:r>
          </a:p>
          <a:p>
            <a:r>
              <a:rPr lang="en-US" sz="2400"/>
              <a:t>Digging into Collaborators</a:t>
            </a:r>
          </a:p>
          <a:p>
            <a:r>
              <a:rPr lang="en-US" sz="2400"/>
              <a:t>Brittle Global State &amp; Singletons</a:t>
            </a:r>
          </a:p>
          <a:p>
            <a:r>
              <a:rPr lang="en-US" sz="2400"/>
              <a:t>Class Does Too Much</a:t>
            </a:r>
            <a:endParaRPr lang="en-CN" sz="2400"/>
          </a:p>
          <a:p>
            <a:pPr marL="0" indent="0">
              <a:buNone/>
            </a:pPr>
            <a:endParaRPr lang="en-US" sz="2400"/>
          </a:p>
          <a:p>
            <a:pPr marL="0" indent="0">
              <a:buNone/>
            </a:pPr>
            <a:r>
              <a:rPr lang="en-US" altLang="zh-CN" sz="2400"/>
              <a:t>see:</a:t>
            </a:r>
            <a:r>
              <a:rPr lang="zh-CN" altLang="en-US" sz="2400"/>
              <a:t> </a:t>
            </a:r>
            <a:r>
              <a:rPr lang="en-US" sz="2400"/>
              <a:t>http://misko.hevery.com/code-reviewers-guide/flaw-constructor-does-real-work/</a:t>
            </a:r>
            <a:endParaRPr lang="en-CN" sz="2400"/>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422867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99458-F2D8-1A4F-BF4C-8EFEA1D4F3EE}"/>
              </a:ext>
            </a:extLst>
          </p:cNvPr>
          <p:cNvSpPr>
            <a:spLocks noGrp="1"/>
          </p:cNvSpPr>
          <p:nvPr>
            <p:ph type="title"/>
          </p:nvPr>
        </p:nvSpPr>
        <p:spPr>
          <a:xfrm>
            <a:off x="765051" y="382385"/>
            <a:ext cx="6015897" cy="1492132"/>
          </a:xfrm>
        </p:spPr>
        <p:txBody>
          <a:bodyPr>
            <a:normAutofit/>
          </a:bodyPr>
          <a:lstStyle/>
          <a:p>
            <a:r>
              <a:rPr lang="en-US" altLang="zh-CN" dirty="0"/>
              <a:t>how</a:t>
            </a:r>
            <a:endParaRPr lang="en-CN" dirty="0"/>
          </a:p>
        </p:txBody>
      </p:sp>
      <p:sp>
        <p:nvSpPr>
          <p:cNvPr id="12" name="Rectangle 11">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B3C4EB1-231F-3545-991A-4CA76C49F209}"/>
              </a:ext>
            </a:extLst>
          </p:cNvPr>
          <p:cNvSpPr>
            <a:spLocks noGrp="1"/>
          </p:cNvSpPr>
          <p:nvPr>
            <p:ph idx="1"/>
          </p:nvPr>
        </p:nvSpPr>
        <p:spPr>
          <a:xfrm>
            <a:off x="765051" y="2286001"/>
            <a:ext cx="6015897" cy="3593591"/>
          </a:xfrm>
        </p:spPr>
        <p:txBody>
          <a:bodyPr>
            <a:normAutofit/>
          </a:bodyPr>
          <a:lstStyle/>
          <a:p>
            <a:r>
              <a:rPr lang="en-CN" dirty="0">
                <a:solidFill>
                  <a:schemeClr val="bg1">
                    <a:lumMod val="65000"/>
                  </a:schemeClr>
                </a:solidFill>
              </a:rPr>
              <a:t>工具</a:t>
            </a:r>
            <a:r>
              <a:rPr lang="en-US" altLang="zh-CN" dirty="0">
                <a:solidFill>
                  <a:schemeClr val="bg1">
                    <a:lumMod val="65000"/>
                  </a:schemeClr>
                </a:solidFill>
              </a:rPr>
              <a:t>/</a:t>
            </a:r>
            <a:r>
              <a:rPr lang="zh-CN" altLang="en-US" dirty="0">
                <a:solidFill>
                  <a:schemeClr val="bg1">
                    <a:lumMod val="65000"/>
                  </a:schemeClr>
                </a:solidFill>
              </a:rPr>
              <a:t>框架的选择</a:t>
            </a:r>
            <a:endParaRPr lang="en-US" altLang="zh-CN" dirty="0">
              <a:solidFill>
                <a:schemeClr val="bg1">
                  <a:lumMod val="65000"/>
                </a:schemeClr>
              </a:solidFill>
            </a:endParaRPr>
          </a:p>
          <a:p>
            <a:r>
              <a:rPr lang="zh-CN" altLang="en-CN" dirty="0">
                <a:solidFill>
                  <a:schemeClr val="bg1">
                    <a:lumMod val="65000"/>
                  </a:schemeClr>
                </a:solidFill>
              </a:rPr>
              <a:t>三层</a:t>
            </a:r>
            <a:r>
              <a:rPr lang="zh-CN" altLang="en-US" dirty="0">
                <a:solidFill>
                  <a:schemeClr val="bg1">
                    <a:lumMod val="65000"/>
                  </a:schemeClr>
                </a:solidFill>
              </a:rPr>
              <a:t>结构中各层的测试原则</a:t>
            </a:r>
            <a:endParaRPr lang="en-US" altLang="zh-CN" dirty="0">
              <a:solidFill>
                <a:schemeClr val="bg1">
                  <a:lumMod val="65000"/>
                </a:schemeClr>
              </a:solidFill>
            </a:endParaRPr>
          </a:p>
          <a:p>
            <a:r>
              <a:rPr lang="zh-CN" altLang="en-US" dirty="0">
                <a:solidFill>
                  <a:schemeClr val="bg1">
                    <a:lumMod val="65000"/>
                  </a:schemeClr>
                </a:solidFill>
              </a:rPr>
              <a:t>三层结构各层测试举例</a:t>
            </a:r>
            <a:endParaRPr lang="en-US" altLang="zh-CN" dirty="0">
              <a:solidFill>
                <a:schemeClr val="bg1">
                  <a:lumMod val="65000"/>
                </a:schemeClr>
              </a:solidFill>
            </a:endParaRPr>
          </a:p>
          <a:p>
            <a:r>
              <a:rPr lang="zh-CN" altLang="en-US" b="1" dirty="0"/>
              <a:t>测试书写规范</a:t>
            </a:r>
            <a:endParaRPr lang="en-US" altLang="zh-CN" b="1" dirty="0"/>
          </a:p>
          <a:p>
            <a:r>
              <a:rPr lang="zh-CN" altLang="en-US" dirty="0">
                <a:solidFill>
                  <a:schemeClr val="bg1">
                    <a:lumMod val="65000"/>
                  </a:schemeClr>
                </a:solidFill>
              </a:rPr>
              <a:t>反模式介绍</a:t>
            </a:r>
            <a:endParaRPr lang="en-US" altLang="zh-CN" dirty="0">
              <a:solidFill>
                <a:schemeClr val="bg1">
                  <a:lumMod val="65000"/>
                </a:schemeClr>
              </a:solidFill>
            </a:endParaRPr>
          </a:p>
          <a:p>
            <a:r>
              <a:rPr lang="zh-CN" altLang="en-US" dirty="0">
                <a:solidFill>
                  <a:schemeClr val="bg1">
                    <a:lumMod val="65000"/>
                  </a:schemeClr>
                </a:solidFill>
              </a:rPr>
              <a:t>实践技巧介绍</a:t>
            </a:r>
            <a:endParaRPr lang="en-CN" dirty="0">
              <a:solidFill>
                <a:schemeClr val="bg1">
                  <a:lumMod val="65000"/>
                </a:schemeClr>
              </a:solidFill>
            </a:endParaRPr>
          </a:p>
        </p:txBody>
      </p:sp>
      <p:pic>
        <p:nvPicPr>
          <p:cNvPr id="5" name="Picture 4" descr="平面上的计算器和数学工具">
            <a:extLst>
              <a:ext uri="{FF2B5EF4-FFF2-40B4-BE49-F238E27FC236}">
                <a16:creationId xmlns:a16="http://schemas.microsoft.com/office/drawing/2014/main" id="{4681B8A6-9A0E-4AA8-A341-AC092DA83EC1}"/>
              </a:ext>
            </a:extLst>
          </p:cNvPr>
          <p:cNvPicPr>
            <a:picLocks noChangeAspect="1"/>
          </p:cNvPicPr>
          <p:nvPr/>
        </p:nvPicPr>
        <p:blipFill rotWithShape="1">
          <a:blip r:embed="rId2"/>
          <a:srcRect l="18555" r="34704"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712011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FC012A5-170D-4B0F-A916-A8EE2C6CE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37F40654-5E8C-468A-9596-50927AF19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4598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2FDCAE-3659-B747-B2C5-F7B985E12BDD}"/>
              </a:ext>
            </a:extLst>
          </p:cNvPr>
          <p:cNvSpPr>
            <a:spLocks noGrp="1"/>
          </p:cNvSpPr>
          <p:nvPr>
            <p:ph type="title"/>
          </p:nvPr>
        </p:nvSpPr>
        <p:spPr>
          <a:xfrm>
            <a:off x="965201" y="1354945"/>
            <a:ext cx="2059048" cy="4148110"/>
          </a:xfrm>
        </p:spPr>
        <p:txBody>
          <a:bodyPr anchor="ctr">
            <a:normAutofit/>
          </a:bodyPr>
          <a:lstStyle/>
          <a:p>
            <a:r>
              <a:rPr lang="en-US" sz="2800" b="1" i="1">
                <a:solidFill>
                  <a:srgbClr val="2A1A00"/>
                </a:solidFill>
              </a:rPr>
              <a:t>Naming a unit test </a:t>
            </a:r>
            <a:endParaRPr lang="en-US" sz="2800">
              <a:solidFill>
                <a:srgbClr val="2A1A00"/>
              </a:solidFill>
            </a:endParaRPr>
          </a:p>
        </p:txBody>
      </p:sp>
      <p:sp>
        <p:nvSpPr>
          <p:cNvPr id="16" name="Rectangle 11">
            <a:extLst>
              <a:ext uri="{FF2B5EF4-FFF2-40B4-BE49-F238E27FC236}">
                <a16:creationId xmlns:a16="http://schemas.microsoft.com/office/drawing/2014/main" id="{50B1BD4A-8DE6-4266-9C27-59260F938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3467" cy="6858000"/>
          </a:xfrm>
          <a:prstGeom prst="rect">
            <a:avLst/>
          </a:prstGeom>
          <a:solidFill>
            <a:schemeClr val="accent1">
              <a:lumMod val="75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Content Placeholder 2">
            <a:extLst>
              <a:ext uri="{FF2B5EF4-FFF2-40B4-BE49-F238E27FC236}">
                <a16:creationId xmlns:a16="http://schemas.microsoft.com/office/drawing/2014/main" id="{7C42C8E3-D999-FF4D-9ACA-CD46A907B0E3}"/>
              </a:ext>
            </a:extLst>
          </p:cNvPr>
          <p:cNvSpPr>
            <a:spLocks noGrp="1"/>
          </p:cNvSpPr>
          <p:nvPr>
            <p:ph idx="1"/>
          </p:nvPr>
        </p:nvSpPr>
        <p:spPr>
          <a:xfrm>
            <a:off x="3828580" y="1354945"/>
            <a:ext cx="7601419" cy="4148110"/>
          </a:xfrm>
        </p:spPr>
        <p:txBody>
          <a:bodyPr anchor="ctr">
            <a:normAutofit/>
          </a:bodyPr>
          <a:lstStyle/>
          <a:p>
            <a:r>
              <a:rPr lang="en-US" dirty="0"/>
              <a:t>[</a:t>
            </a:r>
            <a:r>
              <a:rPr lang="en-US" dirty="0" err="1"/>
              <a:t>MethodUnderTest</a:t>
            </a:r>
            <a:r>
              <a:rPr lang="en-US" dirty="0"/>
              <a:t>]_[Scenario]_[</a:t>
            </a:r>
            <a:r>
              <a:rPr lang="en-US" dirty="0" err="1"/>
              <a:t>ExpectedResult</a:t>
            </a:r>
            <a:r>
              <a:rPr lang="en-US" dirty="0"/>
              <a:t>] </a:t>
            </a:r>
          </a:p>
          <a:p>
            <a:pPr lvl="1"/>
            <a:r>
              <a:rPr lang="en-US" dirty="0"/>
              <a:t>public void </a:t>
            </a:r>
            <a:r>
              <a:rPr lang="en-US" dirty="0" err="1"/>
              <a:t>Sum_TwoNumbers_ReturnsSum</a:t>
            </a:r>
            <a:r>
              <a:rPr lang="en-US" dirty="0"/>
              <a:t>() </a:t>
            </a:r>
          </a:p>
          <a:p>
            <a:pPr lvl="1"/>
            <a:r>
              <a:rPr lang="en-US" dirty="0"/>
              <a:t>public void </a:t>
            </a:r>
            <a:r>
              <a:rPr lang="en-US" dirty="0" err="1"/>
              <a:t>IsDeliveryValid_InvalidDate_ReturnsFalse</a:t>
            </a:r>
            <a:r>
              <a:rPr lang="en-US" dirty="0"/>
              <a:t>() </a:t>
            </a:r>
          </a:p>
          <a:p>
            <a:endParaRPr lang="en-CN" dirty="0"/>
          </a:p>
        </p:txBody>
      </p:sp>
    </p:spTree>
    <p:extLst>
      <p:ext uri="{BB962C8B-B14F-4D97-AF65-F5344CB8AC3E}">
        <p14:creationId xmlns:p14="http://schemas.microsoft.com/office/powerpoint/2010/main" val="2203380179"/>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D89C-D78B-D241-9E6B-57D6232C841D}"/>
              </a:ext>
            </a:extLst>
          </p:cNvPr>
          <p:cNvSpPr>
            <a:spLocks noGrp="1"/>
          </p:cNvSpPr>
          <p:nvPr>
            <p:ph type="title"/>
          </p:nvPr>
        </p:nvSpPr>
        <p:spPr/>
        <p:txBody>
          <a:bodyPr/>
          <a:lstStyle/>
          <a:p>
            <a:r>
              <a:rPr lang="en-US" b="1" i="1" dirty="0"/>
              <a:t>Unit test naming guidelines </a:t>
            </a:r>
            <a:endParaRPr lang="en-CN" dirty="0"/>
          </a:p>
        </p:txBody>
      </p:sp>
      <p:sp>
        <p:nvSpPr>
          <p:cNvPr id="3" name="Content Placeholder 2">
            <a:extLst>
              <a:ext uri="{FF2B5EF4-FFF2-40B4-BE49-F238E27FC236}">
                <a16:creationId xmlns:a16="http://schemas.microsoft.com/office/drawing/2014/main" id="{EAD46EC6-ABCD-A448-8DAE-E056147FA5D1}"/>
              </a:ext>
            </a:extLst>
          </p:cNvPr>
          <p:cNvSpPr>
            <a:spLocks noGrp="1"/>
          </p:cNvSpPr>
          <p:nvPr>
            <p:ph idx="1"/>
          </p:nvPr>
        </p:nvSpPr>
        <p:spPr/>
        <p:txBody>
          <a:bodyPr/>
          <a:lstStyle/>
          <a:p>
            <a:r>
              <a:rPr lang="en-US" i="1" dirty="0"/>
              <a:t>Don’t follow a rigid naming policy</a:t>
            </a:r>
            <a:r>
              <a:rPr lang="en-US" dirty="0"/>
              <a:t>. You simply can’t fit a high-level description of a complex behavior into the narrow box of such a policy. </a:t>
            </a:r>
            <a:r>
              <a:rPr lang="zh-CN" altLang="en-US" dirty="0"/>
              <a:t> </a:t>
            </a:r>
            <a:r>
              <a:rPr lang="en-US" dirty="0"/>
              <a:t>Allow freedom of expression. </a:t>
            </a:r>
          </a:p>
          <a:p>
            <a:r>
              <a:rPr lang="en-US" i="1" dirty="0"/>
              <a:t>Name the test as if you were describing the scenario to a non-programmer who is familiar with the problem domain</a:t>
            </a:r>
            <a:r>
              <a:rPr lang="en-US" dirty="0"/>
              <a:t>. </a:t>
            </a:r>
            <a:r>
              <a:rPr lang="zh-CN" altLang="en-US" dirty="0"/>
              <a:t> </a:t>
            </a:r>
            <a:r>
              <a:rPr lang="en-US" dirty="0"/>
              <a:t>A domain expert or a business analyst is a good example. </a:t>
            </a:r>
          </a:p>
          <a:p>
            <a:r>
              <a:rPr lang="en-US" i="1" dirty="0"/>
              <a:t>Separate words with underscores</a:t>
            </a:r>
            <a:r>
              <a:rPr lang="en-US" dirty="0"/>
              <a:t>. </a:t>
            </a:r>
            <a:r>
              <a:rPr lang="zh-CN" altLang="en-US" dirty="0"/>
              <a:t> </a:t>
            </a:r>
            <a:r>
              <a:rPr lang="en-US" dirty="0"/>
              <a:t>Doing so helps improve readability, especially in long names. </a:t>
            </a:r>
          </a:p>
          <a:p>
            <a:endParaRPr lang="en-CN" dirty="0"/>
          </a:p>
        </p:txBody>
      </p:sp>
    </p:spTree>
    <p:extLst>
      <p:ext uri="{BB962C8B-B14F-4D97-AF65-F5344CB8AC3E}">
        <p14:creationId xmlns:p14="http://schemas.microsoft.com/office/powerpoint/2010/main" val="2707379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41DEC-D0F4-D24E-8C67-E6165BF77D2B}"/>
              </a:ext>
            </a:extLst>
          </p:cNvPr>
          <p:cNvSpPr>
            <a:spLocks noGrp="1"/>
          </p:cNvSpPr>
          <p:nvPr>
            <p:ph type="title"/>
          </p:nvPr>
        </p:nvSpPr>
        <p:spPr>
          <a:xfrm>
            <a:off x="761996" y="382385"/>
            <a:ext cx="10668004" cy="1113295"/>
          </a:xfrm>
        </p:spPr>
        <p:txBody>
          <a:bodyPr anchor="b">
            <a:normAutofit/>
          </a:bodyPr>
          <a:lstStyle/>
          <a:p>
            <a:pPr algn="ctr"/>
            <a:r>
              <a:rPr lang="en-US" sz="3600" b="1" i="1" dirty="0"/>
              <a:t>Example: Renaming a test toward the guidelines </a:t>
            </a:r>
            <a:endParaRPr lang="en-CN" sz="3600" dirty="0"/>
          </a:p>
        </p:txBody>
      </p:sp>
      <p:sp>
        <p:nvSpPr>
          <p:cNvPr id="3" name="Content Placeholder 2">
            <a:extLst>
              <a:ext uri="{FF2B5EF4-FFF2-40B4-BE49-F238E27FC236}">
                <a16:creationId xmlns:a16="http://schemas.microsoft.com/office/drawing/2014/main" id="{F008B969-6C81-6B46-83BB-F3D248486FB0}"/>
              </a:ext>
            </a:extLst>
          </p:cNvPr>
          <p:cNvSpPr>
            <a:spLocks noGrp="1"/>
          </p:cNvSpPr>
          <p:nvPr>
            <p:ph idx="1"/>
          </p:nvPr>
        </p:nvSpPr>
        <p:spPr>
          <a:xfrm>
            <a:off x="761996" y="1785257"/>
            <a:ext cx="10668004" cy="3440539"/>
          </a:xfrm>
        </p:spPr>
        <p:txBody>
          <a:bodyPr>
            <a:normAutofit/>
          </a:bodyPr>
          <a:lstStyle/>
          <a:p>
            <a:r>
              <a:rPr lang="en-US" sz="2400" dirty="0" err="1"/>
              <a:t>IsDeliveryValid_InvalidDate_ReturnsFalse</a:t>
            </a:r>
            <a:r>
              <a:rPr lang="en-US" sz="2400" dirty="0"/>
              <a:t>(</a:t>
            </a:r>
            <a:r>
              <a:rPr lang="en-US" altLang="zh-CN" sz="2400" dirty="0"/>
              <a:t>)</a:t>
            </a:r>
            <a:endParaRPr lang="en-US" sz="2400" dirty="0"/>
          </a:p>
          <a:p>
            <a:r>
              <a:rPr lang="en-US" sz="2400" dirty="0" err="1"/>
              <a:t>Delivery_with_invalid_date_should_be_considered_invalid</a:t>
            </a:r>
            <a:r>
              <a:rPr lang="en-US" sz="2400" dirty="0"/>
              <a:t>() </a:t>
            </a:r>
            <a:endParaRPr lang="en-CN" sz="2400" dirty="0"/>
          </a:p>
          <a:p>
            <a:r>
              <a:rPr lang="en-US" sz="2400" dirty="0" err="1"/>
              <a:t>Delivery_with_past_date_should_be_considered_invalid</a:t>
            </a:r>
            <a:r>
              <a:rPr lang="en-US" sz="2400" dirty="0"/>
              <a:t>() </a:t>
            </a:r>
          </a:p>
          <a:p>
            <a:r>
              <a:rPr lang="en-US" sz="2400" dirty="0" err="1"/>
              <a:t>Delivery_with_past_date_should_be_invalid</a:t>
            </a:r>
            <a:r>
              <a:rPr lang="en-US" sz="2400" dirty="0"/>
              <a:t>() </a:t>
            </a:r>
          </a:p>
          <a:p>
            <a:r>
              <a:rPr lang="en-US" sz="2400" dirty="0" err="1"/>
              <a:t>Delivery_with_past_date_is_invalid</a:t>
            </a:r>
            <a:r>
              <a:rPr lang="en-US" sz="2400" dirty="0"/>
              <a:t>() </a:t>
            </a:r>
          </a:p>
          <a:p>
            <a:r>
              <a:rPr lang="en-US" sz="2400" dirty="0" err="1"/>
              <a:t>Delivery_with_a_past_date_is_invalid</a:t>
            </a:r>
            <a:r>
              <a:rPr lang="en-US" sz="2400" dirty="0"/>
              <a:t>() </a:t>
            </a:r>
          </a:p>
        </p:txBody>
      </p:sp>
      <p:sp>
        <p:nvSpPr>
          <p:cNvPr id="10" name="Freeform: Shape 9">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94435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dissolv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dissolv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A9CA5-AA56-DA44-98D7-BD9E65105E54}"/>
              </a:ext>
            </a:extLst>
          </p:cNvPr>
          <p:cNvSpPr>
            <a:spLocks noGrp="1"/>
          </p:cNvSpPr>
          <p:nvPr>
            <p:ph type="title"/>
          </p:nvPr>
        </p:nvSpPr>
        <p:spPr/>
        <p:txBody>
          <a:bodyPr/>
          <a:lstStyle/>
          <a:p>
            <a:r>
              <a:rPr lang="en-US" b="1" i="1"/>
              <a:t>naming </a:t>
            </a:r>
            <a:r>
              <a:rPr lang="en-US" altLang="zh-CN"/>
              <a:t>:</a:t>
            </a:r>
            <a:r>
              <a:rPr lang="zh-CN" altLang="en-US"/>
              <a:t> </a:t>
            </a:r>
            <a:r>
              <a:rPr lang="en-US" altLang="zh-CN"/>
              <a:t>bad</a:t>
            </a:r>
            <a:r>
              <a:rPr lang="zh-CN" altLang="en-US"/>
              <a:t> </a:t>
            </a:r>
            <a:r>
              <a:rPr lang="en-US" altLang="zh-CN"/>
              <a:t>cases</a:t>
            </a:r>
            <a:endParaRPr lang="en-CN" dirty="0"/>
          </a:p>
        </p:txBody>
      </p:sp>
      <p:pic>
        <p:nvPicPr>
          <p:cNvPr id="4" name="Picture 3">
            <a:extLst>
              <a:ext uri="{FF2B5EF4-FFF2-40B4-BE49-F238E27FC236}">
                <a16:creationId xmlns:a16="http://schemas.microsoft.com/office/drawing/2014/main" id="{6D7F8DC2-891E-E54C-9EC3-873D23D1E74C}"/>
              </a:ext>
            </a:extLst>
          </p:cNvPr>
          <p:cNvPicPr>
            <a:picLocks noChangeAspect="1"/>
          </p:cNvPicPr>
          <p:nvPr/>
        </p:nvPicPr>
        <p:blipFill>
          <a:blip r:embed="rId2"/>
          <a:stretch>
            <a:fillRect/>
          </a:stretch>
        </p:blipFill>
        <p:spPr>
          <a:xfrm>
            <a:off x="1251677" y="1727197"/>
            <a:ext cx="6777897" cy="4100675"/>
          </a:xfrm>
          <a:prstGeom prst="rect">
            <a:avLst/>
          </a:prstGeom>
        </p:spPr>
      </p:pic>
      <p:pic>
        <p:nvPicPr>
          <p:cNvPr id="5" name="Picture 4">
            <a:extLst>
              <a:ext uri="{FF2B5EF4-FFF2-40B4-BE49-F238E27FC236}">
                <a16:creationId xmlns:a16="http://schemas.microsoft.com/office/drawing/2014/main" id="{57E311C9-94D1-2843-8E3A-2E3879259381}"/>
              </a:ext>
            </a:extLst>
          </p:cNvPr>
          <p:cNvPicPr>
            <a:picLocks noChangeAspect="1"/>
          </p:cNvPicPr>
          <p:nvPr/>
        </p:nvPicPr>
        <p:blipFill>
          <a:blip r:embed="rId3"/>
          <a:stretch>
            <a:fillRect/>
          </a:stretch>
        </p:blipFill>
        <p:spPr>
          <a:xfrm>
            <a:off x="3753709" y="2059190"/>
            <a:ext cx="7676291" cy="4572605"/>
          </a:xfrm>
          <a:prstGeom prst="rect">
            <a:avLst/>
          </a:prstGeom>
        </p:spPr>
      </p:pic>
    </p:spTree>
    <p:extLst>
      <p:ext uri="{BB962C8B-B14F-4D97-AF65-F5344CB8AC3E}">
        <p14:creationId xmlns:p14="http://schemas.microsoft.com/office/powerpoint/2010/main" val="16627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9" presetClass="emph" presetSubtype="0" nodeType="withEffect">
                                  <p:stCondLst>
                                    <p:cond delay="0"/>
                                  </p:stCondLst>
                                  <p:childTnLst>
                                    <p:set>
                                      <p:cBhvr>
                                        <p:cTn id="8" dur="indefinite"/>
                                        <p:tgtEl>
                                          <p:spTgt spid="4"/>
                                        </p:tgtEl>
                                        <p:attrNameLst>
                                          <p:attrName>style.opacity</p:attrName>
                                        </p:attrNameLst>
                                      </p:cBhvr>
                                      <p:to>
                                        <p:strVal val="0.5"/>
                                      </p:to>
                                    </p:set>
                                    <p:animEffect filter="image" prLst="opacity: 0.5">
                                      <p:cBhvr rctx="IE">
                                        <p:cTn id="9"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CF5B-B45A-374F-B2EF-120F0BD0B413}"/>
              </a:ext>
            </a:extLst>
          </p:cNvPr>
          <p:cNvSpPr>
            <a:spLocks noGrp="1"/>
          </p:cNvSpPr>
          <p:nvPr>
            <p:ph type="title"/>
          </p:nvPr>
        </p:nvSpPr>
        <p:spPr/>
        <p:txBody>
          <a:bodyPr/>
          <a:lstStyle/>
          <a:p>
            <a:r>
              <a:rPr lang="en-CN" dirty="0"/>
              <a:t>pattern</a:t>
            </a:r>
            <a:r>
              <a:rPr lang="en-US" altLang="zh-CN" dirty="0"/>
              <a:t>:</a:t>
            </a:r>
            <a:r>
              <a:rPr lang="zh-CN" altLang="en-US" dirty="0"/>
              <a:t> </a:t>
            </a:r>
            <a:r>
              <a:rPr lang="en-CN" dirty="0"/>
              <a:t>aaa</a:t>
            </a:r>
          </a:p>
        </p:txBody>
      </p:sp>
      <p:pic>
        <p:nvPicPr>
          <p:cNvPr id="4" name="Picture 3">
            <a:extLst>
              <a:ext uri="{FF2B5EF4-FFF2-40B4-BE49-F238E27FC236}">
                <a16:creationId xmlns:a16="http://schemas.microsoft.com/office/drawing/2014/main" id="{649F0B21-010F-614B-9D58-FBD4A436ECD6}"/>
              </a:ext>
            </a:extLst>
          </p:cNvPr>
          <p:cNvPicPr>
            <a:picLocks noChangeAspect="1"/>
          </p:cNvPicPr>
          <p:nvPr/>
        </p:nvPicPr>
        <p:blipFill>
          <a:blip r:embed="rId2"/>
          <a:stretch>
            <a:fillRect/>
          </a:stretch>
        </p:blipFill>
        <p:spPr>
          <a:xfrm>
            <a:off x="1251678" y="2138582"/>
            <a:ext cx="9118600" cy="4051300"/>
          </a:xfrm>
          <a:prstGeom prst="rect">
            <a:avLst/>
          </a:prstGeom>
        </p:spPr>
      </p:pic>
    </p:spTree>
    <p:extLst>
      <p:ext uri="{BB962C8B-B14F-4D97-AF65-F5344CB8AC3E}">
        <p14:creationId xmlns:p14="http://schemas.microsoft.com/office/powerpoint/2010/main" val="17073405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CF5B-B45A-374F-B2EF-120F0BD0B413}"/>
              </a:ext>
            </a:extLst>
          </p:cNvPr>
          <p:cNvSpPr>
            <a:spLocks noGrp="1"/>
          </p:cNvSpPr>
          <p:nvPr>
            <p:ph type="title"/>
          </p:nvPr>
        </p:nvSpPr>
        <p:spPr/>
        <p:txBody>
          <a:bodyPr/>
          <a:lstStyle/>
          <a:p>
            <a:r>
              <a:rPr lang="en-CN" dirty="0"/>
              <a:t>pattern</a:t>
            </a:r>
            <a:r>
              <a:rPr lang="en-US" altLang="zh-CN" dirty="0"/>
              <a:t>:</a:t>
            </a:r>
            <a:r>
              <a:rPr lang="zh-CN" altLang="en-US" dirty="0"/>
              <a:t> </a:t>
            </a:r>
            <a:r>
              <a:rPr lang="en-US" altLang="zh-CN" dirty="0" err="1"/>
              <a:t>bdd</a:t>
            </a:r>
            <a:endParaRPr lang="en-CN" dirty="0"/>
          </a:p>
        </p:txBody>
      </p:sp>
      <p:pic>
        <p:nvPicPr>
          <p:cNvPr id="3" name="Picture 2">
            <a:extLst>
              <a:ext uri="{FF2B5EF4-FFF2-40B4-BE49-F238E27FC236}">
                <a16:creationId xmlns:a16="http://schemas.microsoft.com/office/drawing/2014/main" id="{345DCDA8-B8D5-BC49-84A7-307ADD3F39F1}"/>
              </a:ext>
            </a:extLst>
          </p:cNvPr>
          <p:cNvPicPr>
            <a:picLocks noChangeAspect="1"/>
          </p:cNvPicPr>
          <p:nvPr/>
        </p:nvPicPr>
        <p:blipFill>
          <a:blip r:embed="rId2"/>
          <a:stretch>
            <a:fillRect/>
          </a:stretch>
        </p:blipFill>
        <p:spPr>
          <a:xfrm>
            <a:off x="1251678" y="1874517"/>
            <a:ext cx="7506560" cy="4736125"/>
          </a:xfrm>
          <a:prstGeom prst="rect">
            <a:avLst/>
          </a:prstGeom>
        </p:spPr>
      </p:pic>
    </p:spTree>
    <p:extLst>
      <p:ext uri="{BB962C8B-B14F-4D97-AF65-F5344CB8AC3E}">
        <p14:creationId xmlns:p14="http://schemas.microsoft.com/office/powerpoint/2010/main" val="14034711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99458-F2D8-1A4F-BF4C-8EFEA1D4F3EE}"/>
              </a:ext>
            </a:extLst>
          </p:cNvPr>
          <p:cNvSpPr>
            <a:spLocks noGrp="1"/>
          </p:cNvSpPr>
          <p:nvPr>
            <p:ph type="title"/>
          </p:nvPr>
        </p:nvSpPr>
        <p:spPr>
          <a:xfrm>
            <a:off x="765051" y="382385"/>
            <a:ext cx="6015897" cy="1492132"/>
          </a:xfrm>
        </p:spPr>
        <p:txBody>
          <a:bodyPr>
            <a:normAutofit/>
          </a:bodyPr>
          <a:lstStyle/>
          <a:p>
            <a:r>
              <a:rPr lang="en-US" altLang="zh-CN" dirty="0"/>
              <a:t>how</a:t>
            </a:r>
            <a:endParaRPr lang="en-CN" dirty="0"/>
          </a:p>
        </p:txBody>
      </p:sp>
      <p:sp>
        <p:nvSpPr>
          <p:cNvPr id="12" name="Rectangle 11">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B3C4EB1-231F-3545-991A-4CA76C49F209}"/>
              </a:ext>
            </a:extLst>
          </p:cNvPr>
          <p:cNvSpPr>
            <a:spLocks noGrp="1"/>
          </p:cNvSpPr>
          <p:nvPr>
            <p:ph idx="1"/>
          </p:nvPr>
        </p:nvSpPr>
        <p:spPr>
          <a:xfrm>
            <a:off x="765051" y="2286001"/>
            <a:ext cx="6015897" cy="3593591"/>
          </a:xfrm>
        </p:spPr>
        <p:txBody>
          <a:bodyPr>
            <a:normAutofit/>
          </a:bodyPr>
          <a:lstStyle/>
          <a:p>
            <a:r>
              <a:rPr lang="en-CN" dirty="0">
                <a:solidFill>
                  <a:schemeClr val="bg1">
                    <a:lumMod val="65000"/>
                  </a:schemeClr>
                </a:solidFill>
              </a:rPr>
              <a:t>工具</a:t>
            </a:r>
            <a:r>
              <a:rPr lang="en-US" altLang="zh-CN" dirty="0">
                <a:solidFill>
                  <a:schemeClr val="bg1">
                    <a:lumMod val="65000"/>
                  </a:schemeClr>
                </a:solidFill>
              </a:rPr>
              <a:t>/</a:t>
            </a:r>
            <a:r>
              <a:rPr lang="zh-CN" altLang="en-US" dirty="0">
                <a:solidFill>
                  <a:schemeClr val="bg1">
                    <a:lumMod val="65000"/>
                  </a:schemeClr>
                </a:solidFill>
              </a:rPr>
              <a:t>框架的选择</a:t>
            </a:r>
            <a:endParaRPr lang="en-US" altLang="zh-CN" dirty="0">
              <a:solidFill>
                <a:schemeClr val="bg1">
                  <a:lumMod val="65000"/>
                </a:schemeClr>
              </a:solidFill>
            </a:endParaRPr>
          </a:p>
          <a:p>
            <a:r>
              <a:rPr lang="zh-CN" altLang="en-CN" dirty="0">
                <a:solidFill>
                  <a:schemeClr val="bg1">
                    <a:lumMod val="65000"/>
                  </a:schemeClr>
                </a:solidFill>
              </a:rPr>
              <a:t>三层</a:t>
            </a:r>
            <a:r>
              <a:rPr lang="zh-CN" altLang="en-US" dirty="0">
                <a:solidFill>
                  <a:schemeClr val="bg1">
                    <a:lumMod val="65000"/>
                  </a:schemeClr>
                </a:solidFill>
              </a:rPr>
              <a:t>结构中各层的测试原则</a:t>
            </a:r>
            <a:endParaRPr lang="en-US" altLang="zh-CN" dirty="0">
              <a:solidFill>
                <a:schemeClr val="bg1">
                  <a:lumMod val="65000"/>
                </a:schemeClr>
              </a:solidFill>
            </a:endParaRPr>
          </a:p>
          <a:p>
            <a:r>
              <a:rPr lang="zh-CN" altLang="en-US" dirty="0">
                <a:solidFill>
                  <a:schemeClr val="bg1">
                    <a:lumMod val="65000"/>
                  </a:schemeClr>
                </a:solidFill>
              </a:rPr>
              <a:t>三层结构各层测试举例</a:t>
            </a:r>
            <a:endParaRPr lang="en-US" altLang="zh-CN" dirty="0">
              <a:solidFill>
                <a:schemeClr val="bg1">
                  <a:lumMod val="65000"/>
                </a:schemeClr>
              </a:solidFill>
            </a:endParaRPr>
          </a:p>
          <a:p>
            <a:r>
              <a:rPr lang="zh-CN" altLang="en-US" dirty="0">
                <a:solidFill>
                  <a:schemeClr val="bg1">
                    <a:lumMod val="65000"/>
                  </a:schemeClr>
                </a:solidFill>
              </a:rPr>
              <a:t>测试书写规范</a:t>
            </a:r>
            <a:endParaRPr lang="en-US" altLang="zh-CN" dirty="0">
              <a:solidFill>
                <a:schemeClr val="bg1">
                  <a:lumMod val="65000"/>
                </a:schemeClr>
              </a:solidFill>
            </a:endParaRPr>
          </a:p>
          <a:p>
            <a:r>
              <a:rPr lang="zh-CN" altLang="en-US" b="1" dirty="0"/>
              <a:t>反模式介绍</a:t>
            </a:r>
            <a:endParaRPr lang="en-US" altLang="zh-CN" b="1" dirty="0"/>
          </a:p>
          <a:p>
            <a:r>
              <a:rPr lang="zh-CN" altLang="en-US" dirty="0">
                <a:solidFill>
                  <a:schemeClr val="bg1">
                    <a:lumMod val="65000"/>
                  </a:schemeClr>
                </a:solidFill>
              </a:rPr>
              <a:t>实践技巧介绍</a:t>
            </a:r>
            <a:endParaRPr lang="en-US" altLang="zh-CN" dirty="0">
              <a:solidFill>
                <a:schemeClr val="bg1">
                  <a:lumMod val="65000"/>
                </a:schemeClr>
              </a:solidFill>
            </a:endParaRPr>
          </a:p>
        </p:txBody>
      </p:sp>
      <p:pic>
        <p:nvPicPr>
          <p:cNvPr id="5" name="Picture 4" descr="平面上的计算器和数学工具">
            <a:extLst>
              <a:ext uri="{FF2B5EF4-FFF2-40B4-BE49-F238E27FC236}">
                <a16:creationId xmlns:a16="http://schemas.microsoft.com/office/drawing/2014/main" id="{4681B8A6-9A0E-4AA8-A341-AC092DA83EC1}"/>
              </a:ext>
            </a:extLst>
          </p:cNvPr>
          <p:cNvPicPr>
            <a:picLocks noChangeAspect="1"/>
          </p:cNvPicPr>
          <p:nvPr/>
        </p:nvPicPr>
        <p:blipFill rotWithShape="1">
          <a:blip r:embed="rId2"/>
          <a:srcRect l="18555" r="34704"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1897438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1BEF1-D2D4-B840-B5ED-D01ED918566F}"/>
              </a:ext>
            </a:extLst>
          </p:cNvPr>
          <p:cNvSpPr>
            <a:spLocks noGrp="1"/>
          </p:cNvSpPr>
          <p:nvPr>
            <p:ph type="title"/>
          </p:nvPr>
        </p:nvSpPr>
        <p:spPr>
          <a:xfrm>
            <a:off x="1251677" y="1078378"/>
            <a:ext cx="2917551" cy="4701244"/>
          </a:xfrm>
        </p:spPr>
        <p:txBody>
          <a:bodyPr anchor="ctr">
            <a:normAutofit/>
          </a:bodyPr>
          <a:lstStyle/>
          <a:p>
            <a:r>
              <a:rPr lang="en-US" altLang="zh-CN" sz="3600" dirty="0"/>
              <a:t>bade</a:t>
            </a:r>
            <a:r>
              <a:rPr lang="zh-CN" altLang="en-US" sz="3600" dirty="0"/>
              <a:t> </a:t>
            </a:r>
            <a:r>
              <a:rPr lang="en-US" altLang="zh-CN" sz="3600" dirty="0"/>
              <a:t>cases</a:t>
            </a:r>
            <a:endParaRPr lang="en-CN" sz="3600" dirty="0"/>
          </a:p>
        </p:txBody>
      </p:sp>
      <p:sp>
        <p:nvSpPr>
          <p:cNvPr id="21"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sp>
      <p:sp>
        <p:nvSpPr>
          <p:cNvPr id="3" name="Content Placeholder 2">
            <a:extLst>
              <a:ext uri="{FF2B5EF4-FFF2-40B4-BE49-F238E27FC236}">
                <a16:creationId xmlns:a16="http://schemas.microsoft.com/office/drawing/2014/main" id="{0A3858B6-C5C3-994C-839A-178452A4A253}"/>
              </a:ext>
            </a:extLst>
          </p:cNvPr>
          <p:cNvSpPr>
            <a:spLocks noGrp="1"/>
          </p:cNvSpPr>
          <p:nvPr>
            <p:ph idx="1"/>
          </p:nvPr>
        </p:nvSpPr>
        <p:spPr>
          <a:xfrm>
            <a:off x="5167062" y="1078378"/>
            <a:ext cx="6262938" cy="4701244"/>
          </a:xfrm>
        </p:spPr>
        <p:txBody>
          <a:bodyPr anchor="ctr">
            <a:normAutofit/>
          </a:bodyPr>
          <a:lstStyle/>
          <a:p>
            <a:pPr>
              <a:lnSpc>
                <a:spcPct val="100000"/>
              </a:lnSpc>
            </a:pPr>
            <a:r>
              <a:rPr lang="en-US" altLang="zh-CN" sz="1700" i="1" dirty="0"/>
              <a:t>Unit testing</a:t>
            </a:r>
            <a:r>
              <a:rPr lang="zh-CN" altLang="en-US" sz="1700" i="1" dirty="0"/>
              <a:t> </a:t>
            </a:r>
            <a:r>
              <a:rPr lang="en-US" sz="1700" i="1" dirty="0"/>
              <a:t>private method </a:t>
            </a:r>
            <a:endParaRPr lang="en-US" altLang="zh-CN" sz="1700" dirty="0"/>
          </a:p>
          <a:p>
            <a:pPr>
              <a:lnSpc>
                <a:spcPct val="100000"/>
              </a:lnSpc>
            </a:pPr>
            <a:r>
              <a:rPr lang="en-US" sz="1700" i="1" dirty="0"/>
              <a:t>Exposing private state </a:t>
            </a:r>
          </a:p>
          <a:p>
            <a:pPr>
              <a:lnSpc>
                <a:spcPct val="100000"/>
              </a:lnSpc>
            </a:pPr>
            <a:r>
              <a:rPr lang="en-US" sz="1700" i="1" dirty="0"/>
              <a:t>Leaking domain knowledge to tests </a:t>
            </a:r>
            <a:endParaRPr lang="en-US" sz="1700" dirty="0"/>
          </a:p>
          <a:p>
            <a:pPr>
              <a:lnSpc>
                <a:spcPct val="100000"/>
              </a:lnSpc>
            </a:pPr>
            <a:r>
              <a:rPr lang="en-US" sz="1700" i="1" dirty="0"/>
              <a:t>Code pollution</a:t>
            </a:r>
            <a:endParaRPr lang="en-US" sz="1700" dirty="0"/>
          </a:p>
          <a:p>
            <a:pPr>
              <a:lnSpc>
                <a:spcPct val="100000"/>
              </a:lnSpc>
            </a:pPr>
            <a:r>
              <a:rPr lang="en-US" sz="1700" dirty="0" err="1"/>
              <a:t>滥用</a:t>
            </a:r>
            <a:r>
              <a:rPr lang="zh-CN" altLang="en-US" sz="1700" i="1" dirty="0"/>
              <a:t> </a:t>
            </a:r>
            <a:r>
              <a:rPr lang="en-US" altLang="zh-CN" sz="1700" i="1" dirty="0"/>
              <a:t>spy</a:t>
            </a:r>
            <a:r>
              <a:rPr lang="en-US" sz="1700" i="1" dirty="0"/>
              <a:t> </a:t>
            </a:r>
          </a:p>
          <a:p>
            <a:pPr>
              <a:lnSpc>
                <a:spcPct val="100000"/>
              </a:lnSpc>
            </a:pPr>
            <a:r>
              <a:rPr lang="en-CN" sz="1700" dirty="0"/>
              <a:t>执行速度慢</a:t>
            </a:r>
            <a:r>
              <a:rPr lang="zh-CN" altLang="en-US" sz="1700" dirty="0"/>
              <a:t>，导致没人愿意执行</a:t>
            </a:r>
            <a:endParaRPr lang="en-CN" sz="1700" dirty="0"/>
          </a:p>
          <a:p>
            <a:pPr>
              <a:lnSpc>
                <a:spcPct val="100000"/>
              </a:lnSpc>
            </a:pPr>
            <a:r>
              <a:rPr lang="en-CN" sz="1700" dirty="0"/>
              <a:t>依赖特定环境才能执行</a:t>
            </a:r>
            <a:endParaRPr lang="en-US" sz="1700" dirty="0"/>
          </a:p>
          <a:p>
            <a:pPr>
              <a:lnSpc>
                <a:spcPct val="100000"/>
              </a:lnSpc>
            </a:pPr>
            <a:r>
              <a:rPr lang="zh-CN" altLang="en-US" sz="1700" dirty="0"/>
              <a:t>不可重复执行，不可乱序执行</a:t>
            </a:r>
            <a:endParaRPr lang="en-US" altLang="zh-CN" sz="1700" dirty="0"/>
          </a:p>
          <a:p>
            <a:pPr>
              <a:lnSpc>
                <a:spcPct val="100000"/>
              </a:lnSpc>
            </a:pPr>
            <a:r>
              <a:rPr lang="zh-CN" altLang="en-US" sz="1700" dirty="0"/>
              <a:t>不认真对待测试</a:t>
            </a:r>
            <a:endParaRPr lang="en-US" altLang="zh-CN" sz="1700" dirty="0"/>
          </a:p>
          <a:p>
            <a:pPr lvl="1">
              <a:lnSpc>
                <a:spcPct val="100000"/>
              </a:lnSpc>
            </a:pPr>
            <a:r>
              <a:rPr lang="zh-CN" altLang="en-US" sz="1700" dirty="0"/>
              <a:t>测试代码书写随意，不简洁，导致维护成本过高</a:t>
            </a:r>
            <a:endParaRPr lang="en-US" altLang="zh-CN" sz="1700" dirty="0"/>
          </a:p>
          <a:p>
            <a:pPr lvl="1">
              <a:lnSpc>
                <a:spcPct val="100000"/>
              </a:lnSpc>
            </a:pPr>
            <a:r>
              <a:rPr lang="zh-CN" altLang="en-US" sz="1700" dirty="0"/>
              <a:t>测试点不充分，不能报告代码错误，导致</a:t>
            </a:r>
            <a:r>
              <a:rPr lang="en-US" altLang="zh-CN" sz="1700" dirty="0"/>
              <a:t>unit</a:t>
            </a:r>
            <a:r>
              <a:rPr lang="zh-CN" altLang="en-US" sz="1700" dirty="0"/>
              <a:t> </a:t>
            </a:r>
            <a:r>
              <a:rPr lang="en-US" altLang="zh-CN" sz="1700" dirty="0"/>
              <a:t>test</a:t>
            </a:r>
            <a:r>
              <a:rPr lang="zh-CN" altLang="en-US" sz="1700" dirty="0"/>
              <a:t>不可信</a:t>
            </a:r>
            <a:endParaRPr lang="en-US" altLang="zh-CN" sz="1700" dirty="0"/>
          </a:p>
          <a:p>
            <a:pPr lvl="1">
              <a:lnSpc>
                <a:spcPct val="100000"/>
              </a:lnSpc>
            </a:pPr>
            <a:r>
              <a:rPr lang="zh-CN" altLang="en-US" sz="1700" dirty="0"/>
              <a:t>不通过测试直接注释掉，导致</a:t>
            </a:r>
            <a:r>
              <a:rPr lang="en-US" altLang="zh-CN" sz="1700" dirty="0"/>
              <a:t>unit</a:t>
            </a:r>
            <a:r>
              <a:rPr lang="zh-CN" altLang="en-US" sz="1700" dirty="0"/>
              <a:t> </a:t>
            </a:r>
            <a:r>
              <a:rPr lang="en-US" altLang="zh-CN" sz="1700" dirty="0"/>
              <a:t>test</a:t>
            </a:r>
            <a:r>
              <a:rPr lang="zh-CN" altLang="en-US" sz="1700" dirty="0"/>
              <a:t>越来越不可信</a:t>
            </a:r>
            <a:endParaRPr lang="en-US" altLang="zh-CN" sz="1700" dirty="0"/>
          </a:p>
          <a:p>
            <a:pPr lvl="1">
              <a:lnSpc>
                <a:spcPct val="100000"/>
              </a:lnSpc>
            </a:pPr>
            <a:endParaRPr lang="en-US" altLang="zh-CN" sz="1700" dirty="0"/>
          </a:p>
          <a:p>
            <a:pPr>
              <a:lnSpc>
                <a:spcPct val="100000"/>
              </a:lnSpc>
            </a:pPr>
            <a:endParaRPr lang="en-CN" sz="1700" dirty="0"/>
          </a:p>
        </p:txBody>
      </p:sp>
    </p:spTree>
    <p:extLst>
      <p:ext uri="{BB962C8B-B14F-4D97-AF65-F5344CB8AC3E}">
        <p14:creationId xmlns:p14="http://schemas.microsoft.com/office/powerpoint/2010/main" val="25705703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81D6E-3FC4-DC48-8709-726E3D11E44A}"/>
              </a:ext>
            </a:extLst>
          </p:cNvPr>
          <p:cNvSpPr>
            <a:spLocks noGrp="1"/>
          </p:cNvSpPr>
          <p:nvPr>
            <p:ph type="title"/>
          </p:nvPr>
        </p:nvSpPr>
        <p:spPr/>
        <p:txBody>
          <a:bodyPr/>
          <a:lstStyle/>
          <a:p>
            <a:r>
              <a:rPr lang="en-CN" dirty="0"/>
              <a:t>我的实践感受</a:t>
            </a:r>
          </a:p>
        </p:txBody>
      </p:sp>
      <p:graphicFrame>
        <p:nvGraphicFramePr>
          <p:cNvPr id="5" name="Content Placeholder 2">
            <a:extLst>
              <a:ext uri="{FF2B5EF4-FFF2-40B4-BE49-F238E27FC236}">
                <a16:creationId xmlns:a16="http://schemas.microsoft.com/office/drawing/2014/main" id="{33394869-8075-4CD0-B04C-09529A189C4B}"/>
              </a:ext>
            </a:extLst>
          </p:cNvPr>
          <p:cNvGraphicFramePr>
            <a:graphicFrameLocks noGrp="1"/>
          </p:cNvGraphicFramePr>
          <p:nvPr>
            <p:ph idx="1"/>
            <p:extLst>
              <p:ext uri="{D42A27DB-BD31-4B8C-83A1-F6EECF244321}">
                <p14:modId xmlns:p14="http://schemas.microsoft.com/office/powerpoint/2010/main" val="1106905125"/>
              </p:ext>
            </p:extLst>
          </p:nvPr>
        </p:nvGraphicFramePr>
        <p:xfrm>
          <a:off x="1251678" y="1975945"/>
          <a:ext cx="10178322" cy="42461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8347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B250A-E577-EE4F-9377-E129136E2B6D}"/>
              </a:ext>
            </a:extLst>
          </p:cNvPr>
          <p:cNvSpPr>
            <a:spLocks noGrp="1"/>
          </p:cNvSpPr>
          <p:nvPr>
            <p:ph type="title"/>
          </p:nvPr>
        </p:nvSpPr>
        <p:spPr/>
        <p:txBody>
          <a:bodyPr/>
          <a:lstStyle/>
          <a:p>
            <a:r>
              <a:rPr lang="en-US" b="1" i="1" dirty="0"/>
              <a:t>Exposing private state</a:t>
            </a:r>
            <a:endParaRPr lang="en-CN" dirty="0"/>
          </a:p>
        </p:txBody>
      </p:sp>
      <p:pic>
        <p:nvPicPr>
          <p:cNvPr id="4" name="Picture 3">
            <a:extLst>
              <a:ext uri="{FF2B5EF4-FFF2-40B4-BE49-F238E27FC236}">
                <a16:creationId xmlns:a16="http://schemas.microsoft.com/office/drawing/2014/main" id="{51936EFD-B403-214F-84DB-4EA08F0B1C51}"/>
              </a:ext>
            </a:extLst>
          </p:cNvPr>
          <p:cNvPicPr>
            <a:picLocks noChangeAspect="1"/>
          </p:cNvPicPr>
          <p:nvPr/>
        </p:nvPicPr>
        <p:blipFill>
          <a:blip r:embed="rId2"/>
          <a:stretch>
            <a:fillRect/>
          </a:stretch>
        </p:blipFill>
        <p:spPr>
          <a:xfrm>
            <a:off x="1251678" y="1992269"/>
            <a:ext cx="6567751" cy="3007053"/>
          </a:xfrm>
          <a:prstGeom prst="rect">
            <a:avLst/>
          </a:prstGeom>
        </p:spPr>
      </p:pic>
      <p:sp>
        <p:nvSpPr>
          <p:cNvPr id="5" name="Rectangle 4">
            <a:extLst>
              <a:ext uri="{FF2B5EF4-FFF2-40B4-BE49-F238E27FC236}">
                <a16:creationId xmlns:a16="http://schemas.microsoft.com/office/drawing/2014/main" id="{CE4D7DAD-0412-F943-8B11-0BB83BC501DA}"/>
              </a:ext>
            </a:extLst>
          </p:cNvPr>
          <p:cNvSpPr/>
          <p:nvPr/>
        </p:nvSpPr>
        <p:spPr>
          <a:xfrm>
            <a:off x="1251678" y="5191109"/>
            <a:ext cx="4609788" cy="369332"/>
          </a:xfrm>
          <a:prstGeom prst="rect">
            <a:avLst/>
          </a:prstGeom>
        </p:spPr>
        <p:txBody>
          <a:bodyPr wrap="none">
            <a:spAutoFit/>
          </a:bodyPr>
          <a:lstStyle/>
          <a:p>
            <a:r>
              <a:rPr lang="en-US" dirty="0">
                <a:solidFill>
                  <a:srgbClr val="232323"/>
                </a:solidFill>
                <a:latin typeface="NewBaskerville"/>
              </a:rPr>
              <a:t>How would you test the </a:t>
            </a:r>
            <a:r>
              <a:rPr lang="en-US" sz="1600" dirty="0">
                <a:solidFill>
                  <a:srgbClr val="232323"/>
                </a:solidFill>
                <a:latin typeface="Courier" pitchFamily="2" charset="0"/>
              </a:rPr>
              <a:t>Promote() </a:t>
            </a:r>
            <a:r>
              <a:rPr lang="en-US" dirty="0">
                <a:solidFill>
                  <a:srgbClr val="232323"/>
                </a:solidFill>
                <a:latin typeface="NewBaskerville"/>
              </a:rPr>
              <a:t>method? </a:t>
            </a:r>
            <a:endParaRPr lang="en-US" dirty="0"/>
          </a:p>
        </p:txBody>
      </p:sp>
      <p:sp>
        <p:nvSpPr>
          <p:cNvPr id="6" name="Rectangle 5">
            <a:extLst>
              <a:ext uri="{FF2B5EF4-FFF2-40B4-BE49-F238E27FC236}">
                <a16:creationId xmlns:a16="http://schemas.microsoft.com/office/drawing/2014/main" id="{53F3F50C-3170-1145-B01D-03058FB007DD}"/>
              </a:ext>
            </a:extLst>
          </p:cNvPr>
          <p:cNvSpPr/>
          <p:nvPr/>
        </p:nvSpPr>
        <p:spPr>
          <a:xfrm>
            <a:off x="7999320" y="1987572"/>
            <a:ext cx="3534635" cy="2585323"/>
          </a:xfrm>
          <a:prstGeom prst="rect">
            <a:avLst/>
          </a:prstGeom>
        </p:spPr>
        <p:txBody>
          <a:bodyPr wrap="square">
            <a:spAutoFit/>
          </a:bodyPr>
          <a:lstStyle/>
          <a:p>
            <a:pPr marL="285750" indent="-285750">
              <a:buFont typeface="Arial" panose="020B0604020202020204" pitchFamily="34" charset="0"/>
              <a:buChar char="•"/>
            </a:pPr>
            <a:r>
              <a:rPr lang="en-US" i="1" dirty="0"/>
              <a:t>Your tests should interact with the system under test (SUT) exactly the same way as the production code and shouldn’t have any special privileges</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Widening the public API surface for the sake of testability is a bad practice. </a:t>
            </a:r>
            <a:endParaRPr lang="en-CN" dirty="0"/>
          </a:p>
        </p:txBody>
      </p:sp>
    </p:spTree>
    <p:extLst>
      <p:ext uri="{BB962C8B-B14F-4D97-AF65-F5344CB8AC3E}">
        <p14:creationId xmlns:p14="http://schemas.microsoft.com/office/powerpoint/2010/main" val="3311416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4" name="Rectangle 1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B250A-E577-EE4F-9377-E129136E2B6D}"/>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altLang="zh-CN" sz="2400" b="1" i="1" spc="800">
                <a:solidFill>
                  <a:srgbClr val="2A1A00"/>
                </a:solidFill>
              </a:rPr>
              <a:t>Unit testing </a:t>
            </a:r>
            <a:r>
              <a:rPr lang="en-US" sz="2400" b="1" i="1" spc="800">
                <a:solidFill>
                  <a:srgbClr val="2A1A00"/>
                </a:solidFill>
              </a:rPr>
              <a:t>private method</a:t>
            </a:r>
            <a:endParaRPr lang="en-US" sz="2400" spc="800">
              <a:solidFill>
                <a:srgbClr val="2A1A00"/>
              </a:solidFill>
            </a:endParaRPr>
          </a:p>
        </p:txBody>
      </p:sp>
      <p:pic>
        <p:nvPicPr>
          <p:cNvPr id="7" name="Picture 6">
            <a:extLst>
              <a:ext uri="{FF2B5EF4-FFF2-40B4-BE49-F238E27FC236}">
                <a16:creationId xmlns:a16="http://schemas.microsoft.com/office/drawing/2014/main" id="{843A499D-E94A-9B49-82CA-62953FF438E3}"/>
              </a:ext>
            </a:extLst>
          </p:cNvPr>
          <p:cNvPicPr>
            <a:picLocks noChangeAspect="1"/>
          </p:cNvPicPr>
          <p:nvPr/>
        </p:nvPicPr>
        <p:blipFill>
          <a:blip r:embed="rId2"/>
          <a:stretch>
            <a:fillRect/>
          </a:stretch>
        </p:blipFill>
        <p:spPr>
          <a:xfrm>
            <a:off x="2265885" y="643467"/>
            <a:ext cx="7660229" cy="3925867"/>
          </a:xfrm>
          <a:prstGeom prst="rect">
            <a:avLst/>
          </a:prstGeom>
        </p:spPr>
      </p:pic>
    </p:spTree>
    <p:extLst>
      <p:ext uri="{BB962C8B-B14F-4D97-AF65-F5344CB8AC3E}">
        <p14:creationId xmlns:p14="http://schemas.microsoft.com/office/powerpoint/2010/main" val="2147583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20FF-3E22-A14E-B2E1-C4ED093EB10C}"/>
              </a:ext>
            </a:extLst>
          </p:cNvPr>
          <p:cNvSpPr>
            <a:spLocks noGrp="1"/>
          </p:cNvSpPr>
          <p:nvPr>
            <p:ph type="title"/>
          </p:nvPr>
        </p:nvSpPr>
        <p:spPr>
          <a:xfrm>
            <a:off x="1251679" y="645107"/>
            <a:ext cx="3384329" cy="1640894"/>
          </a:xfrm>
        </p:spPr>
        <p:txBody>
          <a:bodyPr vert="horz" lIns="91440" tIns="45720" rIns="91440" bIns="45720" rtlCol="0" anchor="t">
            <a:normAutofit/>
          </a:bodyPr>
          <a:lstStyle/>
          <a:p>
            <a:r>
              <a:rPr lang="en-US" sz="4000"/>
              <a:t>solution	</a:t>
            </a:r>
          </a:p>
        </p:txBody>
      </p:sp>
      <p:sp>
        <p:nvSpPr>
          <p:cNvPr id="5" name="TextBox 4">
            <a:extLst>
              <a:ext uri="{FF2B5EF4-FFF2-40B4-BE49-F238E27FC236}">
                <a16:creationId xmlns:a16="http://schemas.microsoft.com/office/drawing/2014/main" id="{2CEC1FE4-4354-F540-9DE0-E1234ECFD576}"/>
              </a:ext>
            </a:extLst>
          </p:cNvPr>
          <p:cNvSpPr txBox="1"/>
          <p:nvPr/>
        </p:nvSpPr>
        <p:spPr>
          <a:xfrm>
            <a:off x="1251679" y="2286001"/>
            <a:ext cx="3384330" cy="3940844"/>
          </a:xfrm>
          <a:prstGeom prst="rect">
            <a:avLst/>
          </a:prstGeom>
        </p:spPr>
        <p:txBody>
          <a:bodyPr vert="horz" lIns="91440" tIns="45720" rIns="91440" bIns="45720" rtlCol="0">
            <a:normAutofit/>
          </a:bodyPr>
          <a:lstStyle/>
          <a:p>
            <a:pPr indent="-228600" defTabSz="914400">
              <a:lnSpc>
                <a:spcPct val="110000"/>
              </a:lnSpc>
              <a:spcBef>
                <a:spcPts val="700"/>
              </a:spcBef>
              <a:buClr>
                <a:schemeClr val="tx2"/>
              </a:buClr>
            </a:pPr>
            <a:r>
              <a:rPr lang="en-US" dirty="0">
                <a:solidFill>
                  <a:schemeClr val="tx1">
                    <a:lumMod val="65000"/>
                    <a:lumOff val="35000"/>
                  </a:schemeClr>
                </a:solidFill>
              </a:rPr>
              <a:t>Think about </a:t>
            </a:r>
            <a:r>
              <a:rPr lang="en-US" b="1" dirty="0">
                <a:solidFill>
                  <a:schemeClr val="tx1">
                    <a:lumMod val="65000"/>
                    <a:lumOff val="35000"/>
                  </a:schemeClr>
                </a:solidFill>
              </a:rPr>
              <a:t>encapsulation</a:t>
            </a:r>
            <a:r>
              <a:rPr lang="en-US" dirty="0">
                <a:solidFill>
                  <a:schemeClr val="tx1">
                    <a:lumMod val="65000"/>
                    <a:lumOff val="35000"/>
                  </a:schemeClr>
                </a:solidFill>
              </a:rPr>
              <a:t>: making the observable behavior public and implementation details private results in a well-designed API.</a:t>
            </a:r>
          </a:p>
          <a:p>
            <a:pPr indent="-228600" defTabSz="914400">
              <a:lnSpc>
                <a:spcPct val="110000"/>
              </a:lnSpc>
              <a:spcBef>
                <a:spcPts val="700"/>
              </a:spcBef>
              <a:buClr>
                <a:schemeClr val="tx2"/>
              </a:buClr>
            </a:pPr>
            <a:endParaRPr lang="en-US" dirty="0">
              <a:solidFill>
                <a:schemeClr val="tx1">
                  <a:lumMod val="65000"/>
                  <a:lumOff val="35000"/>
                </a:schemeClr>
              </a:solidFill>
            </a:endParaRPr>
          </a:p>
          <a:p>
            <a:pPr indent="-228600" defTabSz="914400">
              <a:lnSpc>
                <a:spcPct val="110000"/>
              </a:lnSpc>
              <a:spcBef>
                <a:spcPts val="700"/>
              </a:spcBef>
              <a:buClr>
                <a:schemeClr val="tx2"/>
              </a:buClr>
            </a:pPr>
            <a:endParaRPr lang="en-US" dirty="0">
              <a:solidFill>
                <a:schemeClr val="tx1">
                  <a:lumMod val="65000"/>
                  <a:lumOff val="35000"/>
                </a:schemeClr>
              </a:solidFill>
            </a:endParaRPr>
          </a:p>
        </p:txBody>
      </p:sp>
      <p:pic>
        <p:nvPicPr>
          <p:cNvPr id="4" name="Picture 3">
            <a:extLst>
              <a:ext uri="{FF2B5EF4-FFF2-40B4-BE49-F238E27FC236}">
                <a16:creationId xmlns:a16="http://schemas.microsoft.com/office/drawing/2014/main" id="{3DA0D28F-90A3-4140-9F47-6107859729C1}"/>
              </a:ext>
            </a:extLst>
          </p:cNvPr>
          <p:cNvPicPr>
            <a:picLocks noChangeAspect="1"/>
          </p:cNvPicPr>
          <p:nvPr/>
        </p:nvPicPr>
        <p:blipFill>
          <a:blip r:embed="rId2"/>
          <a:stretch>
            <a:fillRect/>
          </a:stretch>
        </p:blipFill>
        <p:spPr>
          <a:xfrm>
            <a:off x="5279472" y="1298753"/>
            <a:ext cx="5995465" cy="4286755"/>
          </a:xfrm>
          <a:prstGeom prst="rect">
            <a:avLst/>
          </a:prstGeom>
        </p:spPr>
      </p:pic>
    </p:spTree>
    <p:extLst>
      <p:ext uri="{BB962C8B-B14F-4D97-AF65-F5344CB8AC3E}">
        <p14:creationId xmlns:p14="http://schemas.microsoft.com/office/powerpoint/2010/main" val="1728411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9" name="Rectangle 2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0" name="Rectangle 23">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pic>
        <p:nvPicPr>
          <p:cNvPr id="4" name="Picture 3">
            <a:extLst>
              <a:ext uri="{FF2B5EF4-FFF2-40B4-BE49-F238E27FC236}">
                <a16:creationId xmlns:a16="http://schemas.microsoft.com/office/drawing/2014/main" id="{2A76F7FF-DB9B-584B-A324-697F01A1E586}"/>
              </a:ext>
            </a:extLst>
          </p:cNvPr>
          <p:cNvPicPr>
            <a:picLocks noChangeAspect="1"/>
          </p:cNvPicPr>
          <p:nvPr/>
        </p:nvPicPr>
        <p:blipFill>
          <a:blip r:embed="rId2"/>
          <a:stretch>
            <a:fillRect/>
          </a:stretch>
        </p:blipFill>
        <p:spPr>
          <a:xfrm>
            <a:off x="5340297" y="872848"/>
            <a:ext cx="6220332" cy="5116221"/>
          </a:xfrm>
          <a:prstGeom prst="rect">
            <a:avLst/>
          </a:prstGeom>
        </p:spPr>
      </p:pic>
      <p:sp>
        <p:nvSpPr>
          <p:cNvPr id="5" name="TextBox 4">
            <a:extLst>
              <a:ext uri="{FF2B5EF4-FFF2-40B4-BE49-F238E27FC236}">
                <a16:creationId xmlns:a16="http://schemas.microsoft.com/office/drawing/2014/main" id="{310BAD11-6F2D-A444-ABF7-626AD78C3FA7}"/>
              </a:ext>
            </a:extLst>
          </p:cNvPr>
          <p:cNvSpPr txBox="1"/>
          <p:nvPr/>
        </p:nvSpPr>
        <p:spPr>
          <a:xfrm>
            <a:off x="399394" y="2028497"/>
            <a:ext cx="398342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Testing observable behavior, not implementation detail</a:t>
            </a:r>
          </a:p>
          <a:p>
            <a:endParaRPr lang="en-US" dirty="0"/>
          </a:p>
          <a:p>
            <a:pPr marL="285750" indent="-285750">
              <a:buFont typeface="Arial" panose="020B0604020202020204" pitchFamily="34" charset="0"/>
              <a:buChar char="•"/>
            </a:pPr>
            <a:r>
              <a:rPr lang="en-US" altLang="zh-CN" dirty="0"/>
              <a:t>You</a:t>
            </a:r>
            <a:r>
              <a:rPr lang="zh-CN" altLang="en-US" dirty="0"/>
              <a:t> </a:t>
            </a:r>
            <a:r>
              <a:rPr lang="en-US" altLang="zh-CN" dirty="0"/>
              <a:t>can</a:t>
            </a:r>
            <a:r>
              <a:rPr lang="zh-CN" altLang="en-US" dirty="0"/>
              <a:t> </a:t>
            </a:r>
            <a:r>
              <a:rPr lang="en-US" altLang="zh-CN" dirty="0"/>
              <a:t>check</a:t>
            </a:r>
            <a:r>
              <a:rPr lang="zh-CN" altLang="en-US" dirty="0"/>
              <a:t> </a:t>
            </a:r>
            <a:r>
              <a:rPr lang="en-US" altLang="zh-CN" dirty="0"/>
              <a:t>sub</a:t>
            </a:r>
            <a:r>
              <a:rPr lang="zh-CN" altLang="en-US" dirty="0"/>
              <a:t> </a:t>
            </a:r>
            <a:r>
              <a:rPr lang="en-US" altLang="zh-CN" dirty="0"/>
              <a:t>step’s</a:t>
            </a:r>
            <a:r>
              <a:rPr lang="zh-CN" altLang="en-US" dirty="0"/>
              <a:t> </a:t>
            </a:r>
            <a:r>
              <a:rPr lang="en-US" altLang="zh-CN" dirty="0"/>
              <a:t>result</a:t>
            </a:r>
            <a:r>
              <a:rPr lang="zh-CN" altLang="en-US" dirty="0"/>
              <a:t> </a:t>
            </a:r>
            <a:r>
              <a:rPr lang="en-US" altLang="zh-CN" dirty="0"/>
              <a:t>when</a:t>
            </a:r>
            <a:r>
              <a:rPr lang="zh-CN" altLang="en-US" dirty="0"/>
              <a:t> </a:t>
            </a:r>
            <a:r>
              <a:rPr lang="en-US" altLang="zh-CN" dirty="0"/>
              <a:t>debugging</a:t>
            </a:r>
            <a:r>
              <a:rPr lang="zh-CN" altLang="en-US" dirty="0"/>
              <a:t> </a:t>
            </a:r>
            <a:r>
              <a:rPr lang="en-US" altLang="zh-CN" dirty="0"/>
              <a:t>the</a:t>
            </a:r>
            <a:r>
              <a:rPr lang="zh-CN" altLang="en-US" dirty="0"/>
              <a:t> </a:t>
            </a:r>
            <a:r>
              <a:rPr lang="en-US" altLang="zh-CN" dirty="0"/>
              <a:t>test</a:t>
            </a:r>
            <a:br>
              <a:rPr lang="en-US" dirty="0"/>
            </a:br>
            <a:r>
              <a:rPr lang="en-US" dirty="0"/>
              <a:t> </a:t>
            </a:r>
            <a:endParaRPr lang="en-CN" dirty="0"/>
          </a:p>
        </p:txBody>
      </p:sp>
      <p:sp>
        <p:nvSpPr>
          <p:cNvPr id="6" name="TextBox 5">
            <a:extLst>
              <a:ext uri="{FF2B5EF4-FFF2-40B4-BE49-F238E27FC236}">
                <a16:creationId xmlns:a16="http://schemas.microsoft.com/office/drawing/2014/main" id="{2E7B53DD-D954-C242-80C0-DBA8A9A32A84}"/>
              </a:ext>
            </a:extLst>
          </p:cNvPr>
          <p:cNvSpPr txBox="1"/>
          <p:nvPr/>
        </p:nvSpPr>
        <p:spPr>
          <a:xfrm>
            <a:off x="380260" y="837273"/>
            <a:ext cx="3934923" cy="492443"/>
          </a:xfrm>
          <a:prstGeom prst="rect">
            <a:avLst/>
          </a:prstGeom>
          <a:noFill/>
        </p:spPr>
        <p:txBody>
          <a:bodyPr wrap="none" rtlCol="0">
            <a:spAutoFit/>
          </a:bodyPr>
          <a:lstStyle/>
          <a:p>
            <a:r>
              <a:rPr lang="en-US" sz="2600" dirty="0" err="1"/>
              <a:t>慎用</a:t>
            </a:r>
            <a:r>
              <a:rPr lang="zh-CN" altLang="en-US" sz="2600" dirty="0"/>
              <a:t> </a:t>
            </a:r>
            <a:r>
              <a:rPr lang="en-US" sz="2600" dirty="0" err="1"/>
              <a:t>VisibleForTesting</a:t>
            </a:r>
            <a:r>
              <a:rPr lang="zh-CN" altLang="en-US" sz="2600" dirty="0"/>
              <a:t> 注解</a:t>
            </a:r>
            <a:endParaRPr lang="en-CN" sz="2600" dirty="0"/>
          </a:p>
        </p:txBody>
      </p:sp>
    </p:spTree>
    <p:extLst>
      <p:ext uri="{BB962C8B-B14F-4D97-AF65-F5344CB8AC3E}">
        <p14:creationId xmlns:p14="http://schemas.microsoft.com/office/powerpoint/2010/main" val="23941146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FD94E-1620-C347-A863-F590209F37B1}"/>
              </a:ext>
            </a:extLst>
          </p:cNvPr>
          <p:cNvSpPr>
            <a:spLocks noGrp="1"/>
          </p:cNvSpPr>
          <p:nvPr>
            <p:ph type="title"/>
          </p:nvPr>
        </p:nvSpPr>
        <p:spPr>
          <a:xfrm>
            <a:off x="1251677" y="645105"/>
            <a:ext cx="4357499" cy="1320855"/>
          </a:xfrm>
        </p:spPr>
        <p:txBody>
          <a:bodyPr>
            <a:normAutofit/>
          </a:bodyPr>
          <a:lstStyle/>
          <a:p>
            <a:r>
              <a:rPr lang="en-US" sz="3400" b="1" i="1"/>
              <a:t>Leaking domain knowledge to tests</a:t>
            </a:r>
            <a:endParaRPr lang="en-CN" sz="3400"/>
          </a:p>
        </p:txBody>
      </p:sp>
      <p:sp>
        <p:nvSpPr>
          <p:cNvPr id="3" name="Content Placeholder 2">
            <a:extLst>
              <a:ext uri="{FF2B5EF4-FFF2-40B4-BE49-F238E27FC236}">
                <a16:creationId xmlns:a16="http://schemas.microsoft.com/office/drawing/2014/main" id="{B91A8CF9-4CFD-F446-B047-950598500029}"/>
              </a:ext>
            </a:extLst>
          </p:cNvPr>
          <p:cNvSpPr>
            <a:spLocks noGrp="1"/>
          </p:cNvSpPr>
          <p:nvPr>
            <p:ph idx="1"/>
          </p:nvPr>
        </p:nvSpPr>
        <p:spPr>
          <a:xfrm>
            <a:off x="1251678" y="2286001"/>
            <a:ext cx="4363595" cy="3593591"/>
          </a:xfrm>
        </p:spPr>
        <p:txBody>
          <a:bodyPr>
            <a:normAutofit/>
          </a:bodyPr>
          <a:lstStyle/>
          <a:p>
            <a:r>
              <a:rPr lang="en-US">
                <a:solidFill>
                  <a:schemeClr val="tx1"/>
                </a:solidFill>
              </a:rPr>
              <a:t>T</a:t>
            </a:r>
            <a:r>
              <a:rPr lang="en-US" altLang="zh-CN">
                <a:solidFill>
                  <a:schemeClr val="tx1"/>
                </a:solidFill>
              </a:rPr>
              <a:t>h</a:t>
            </a:r>
            <a:r>
              <a:rPr lang="en-US">
                <a:solidFill>
                  <a:schemeClr val="tx1"/>
                </a:solidFill>
              </a:rPr>
              <a:t>e test duplicate the algorithm implementation from the production code </a:t>
            </a:r>
          </a:p>
        </p:txBody>
      </p:sp>
      <p:pic>
        <p:nvPicPr>
          <p:cNvPr id="4" name="Picture 3">
            <a:extLst>
              <a:ext uri="{FF2B5EF4-FFF2-40B4-BE49-F238E27FC236}">
                <a16:creationId xmlns:a16="http://schemas.microsoft.com/office/drawing/2014/main" id="{4934B7C0-3828-3142-8053-714BCDBFF114}"/>
              </a:ext>
            </a:extLst>
          </p:cNvPr>
          <p:cNvPicPr>
            <a:picLocks noChangeAspect="1"/>
          </p:cNvPicPr>
          <p:nvPr/>
        </p:nvPicPr>
        <p:blipFill>
          <a:blip r:embed="rId2"/>
          <a:stretch>
            <a:fillRect/>
          </a:stretch>
        </p:blipFill>
        <p:spPr>
          <a:xfrm>
            <a:off x="6098193" y="2335600"/>
            <a:ext cx="5176744" cy="2213058"/>
          </a:xfrm>
          <a:prstGeom prst="rect">
            <a:avLst/>
          </a:prstGeom>
        </p:spPr>
      </p:pic>
    </p:spTree>
    <p:extLst>
      <p:ext uri="{BB962C8B-B14F-4D97-AF65-F5344CB8AC3E}">
        <p14:creationId xmlns:p14="http://schemas.microsoft.com/office/powerpoint/2010/main" val="1255417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A9813-4B1F-5142-991C-30F22D5A6D63}"/>
              </a:ext>
            </a:extLst>
          </p:cNvPr>
          <p:cNvSpPr>
            <a:spLocks noGrp="1"/>
          </p:cNvSpPr>
          <p:nvPr>
            <p:ph type="title"/>
          </p:nvPr>
        </p:nvSpPr>
        <p:spPr/>
        <p:txBody>
          <a:bodyPr/>
          <a:lstStyle/>
          <a:p>
            <a:r>
              <a:rPr lang="en-CN" dirty="0"/>
              <a:t>Solution</a:t>
            </a:r>
          </a:p>
        </p:txBody>
      </p:sp>
      <p:pic>
        <p:nvPicPr>
          <p:cNvPr id="4" name="Picture 3">
            <a:extLst>
              <a:ext uri="{FF2B5EF4-FFF2-40B4-BE49-F238E27FC236}">
                <a16:creationId xmlns:a16="http://schemas.microsoft.com/office/drawing/2014/main" id="{039FF48E-BC61-DF48-A55F-273263D31FEB}"/>
              </a:ext>
            </a:extLst>
          </p:cNvPr>
          <p:cNvPicPr>
            <a:picLocks noChangeAspect="1"/>
          </p:cNvPicPr>
          <p:nvPr/>
        </p:nvPicPr>
        <p:blipFill>
          <a:blip r:embed="rId2"/>
          <a:stretch>
            <a:fillRect/>
          </a:stretch>
        </p:blipFill>
        <p:spPr>
          <a:xfrm>
            <a:off x="1251678" y="2458263"/>
            <a:ext cx="7683500" cy="2209800"/>
          </a:xfrm>
          <a:prstGeom prst="rect">
            <a:avLst/>
          </a:prstGeom>
        </p:spPr>
      </p:pic>
      <p:sp>
        <p:nvSpPr>
          <p:cNvPr id="5" name="Rectangle 4">
            <a:extLst>
              <a:ext uri="{FF2B5EF4-FFF2-40B4-BE49-F238E27FC236}">
                <a16:creationId xmlns:a16="http://schemas.microsoft.com/office/drawing/2014/main" id="{69E8526C-979F-2D4A-A2C8-3880F9683D37}"/>
              </a:ext>
            </a:extLst>
          </p:cNvPr>
          <p:cNvSpPr/>
          <p:nvPr/>
        </p:nvSpPr>
        <p:spPr>
          <a:xfrm>
            <a:off x="1251678" y="4882477"/>
            <a:ext cx="5362174" cy="369332"/>
          </a:xfrm>
          <a:prstGeom prst="rect">
            <a:avLst/>
          </a:prstGeom>
        </p:spPr>
        <p:txBody>
          <a:bodyPr wrap="none">
            <a:spAutoFit/>
          </a:bodyPr>
          <a:lstStyle/>
          <a:p>
            <a:r>
              <a:rPr lang="en-US" i="1" dirty="0"/>
              <a:t>Don’t imply any specific implementation when writing tests. </a:t>
            </a:r>
            <a:endParaRPr lang="en-US" dirty="0"/>
          </a:p>
        </p:txBody>
      </p:sp>
    </p:spTree>
    <p:extLst>
      <p:ext uri="{BB962C8B-B14F-4D97-AF65-F5344CB8AC3E}">
        <p14:creationId xmlns:p14="http://schemas.microsoft.com/office/powerpoint/2010/main" val="32461552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8"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 name="Rectangle 12">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58BD503C-AC99-2447-8DA6-7BD9CBF41796}"/>
              </a:ext>
            </a:extLst>
          </p:cNvPr>
          <p:cNvSpPr>
            <a:spLocks noGrp="1"/>
          </p:cNvSpPr>
          <p:nvPr>
            <p:ph type="title"/>
          </p:nvPr>
        </p:nvSpPr>
        <p:spPr>
          <a:xfrm>
            <a:off x="644854" y="643464"/>
            <a:ext cx="3227059" cy="4374850"/>
          </a:xfrm>
        </p:spPr>
        <p:txBody>
          <a:bodyPr vert="horz" lIns="91440" tIns="45720" rIns="91440" bIns="45720" rtlCol="0" anchor="ctr">
            <a:normAutofit/>
          </a:bodyPr>
          <a:lstStyle/>
          <a:p>
            <a:pPr algn="ctr"/>
            <a:r>
              <a:rPr lang="en-US" sz="3800" b="1" i="1" spc="800" dirty="0">
                <a:solidFill>
                  <a:srgbClr val="2A1A00"/>
                </a:solidFill>
              </a:rPr>
              <a:t>Code pollution(</a:t>
            </a:r>
            <a:r>
              <a:rPr lang="zh-CN" altLang="en-US" sz="3800" b="1" i="1" spc="800" dirty="0">
                <a:solidFill>
                  <a:srgbClr val="2A1A00"/>
                </a:solidFill>
              </a:rPr>
              <a:t>污染</a:t>
            </a:r>
            <a:r>
              <a:rPr lang="en-US" altLang="zh-CN" sz="3800" b="1" i="1" spc="800" dirty="0">
                <a:solidFill>
                  <a:srgbClr val="2A1A00"/>
                </a:solidFill>
              </a:rPr>
              <a:t>)</a:t>
            </a:r>
            <a:endParaRPr lang="en-US" sz="3800" spc="800" dirty="0">
              <a:solidFill>
                <a:srgbClr val="2A1A00"/>
              </a:solidFill>
            </a:endParaRPr>
          </a:p>
        </p:txBody>
      </p:sp>
      <p:pic>
        <p:nvPicPr>
          <p:cNvPr id="4" name="Picture 3">
            <a:extLst>
              <a:ext uri="{FF2B5EF4-FFF2-40B4-BE49-F238E27FC236}">
                <a16:creationId xmlns:a16="http://schemas.microsoft.com/office/drawing/2014/main" id="{0AB3E31A-E47A-F949-B4D2-68093D6710E4}"/>
              </a:ext>
            </a:extLst>
          </p:cNvPr>
          <p:cNvPicPr>
            <a:picLocks noChangeAspect="1"/>
          </p:cNvPicPr>
          <p:nvPr/>
        </p:nvPicPr>
        <p:blipFill>
          <a:blip r:embed="rId2"/>
          <a:stretch>
            <a:fillRect/>
          </a:stretch>
        </p:blipFill>
        <p:spPr>
          <a:xfrm>
            <a:off x="5340297" y="1036131"/>
            <a:ext cx="6220332" cy="4789655"/>
          </a:xfrm>
          <a:prstGeom prst="rect">
            <a:avLst/>
          </a:prstGeom>
        </p:spPr>
      </p:pic>
    </p:spTree>
    <p:extLst>
      <p:ext uri="{BB962C8B-B14F-4D97-AF65-F5344CB8AC3E}">
        <p14:creationId xmlns:p14="http://schemas.microsoft.com/office/powerpoint/2010/main" val="41610490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FF748-4F83-8F41-A651-7B621F89D6BC}"/>
              </a:ext>
            </a:extLst>
          </p:cNvPr>
          <p:cNvSpPr>
            <a:spLocks noGrp="1"/>
          </p:cNvSpPr>
          <p:nvPr>
            <p:ph type="title"/>
          </p:nvPr>
        </p:nvSpPr>
        <p:spPr/>
        <p:txBody>
          <a:bodyPr/>
          <a:lstStyle/>
          <a:p>
            <a:r>
              <a:rPr lang="en-CN" dirty="0"/>
              <a:t>solution</a:t>
            </a:r>
          </a:p>
        </p:txBody>
      </p:sp>
      <p:pic>
        <p:nvPicPr>
          <p:cNvPr id="4" name="Picture 3">
            <a:extLst>
              <a:ext uri="{FF2B5EF4-FFF2-40B4-BE49-F238E27FC236}">
                <a16:creationId xmlns:a16="http://schemas.microsoft.com/office/drawing/2014/main" id="{FD76D0CD-2866-E14C-8D25-E85F47570ABB}"/>
              </a:ext>
            </a:extLst>
          </p:cNvPr>
          <p:cNvPicPr>
            <a:picLocks noChangeAspect="1"/>
          </p:cNvPicPr>
          <p:nvPr/>
        </p:nvPicPr>
        <p:blipFill>
          <a:blip r:embed="rId2"/>
          <a:stretch>
            <a:fillRect/>
          </a:stretch>
        </p:blipFill>
        <p:spPr>
          <a:xfrm>
            <a:off x="1251678" y="1874517"/>
            <a:ext cx="5816600" cy="3632200"/>
          </a:xfrm>
          <a:prstGeom prst="rect">
            <a:avLst/>
          </a:prstGeom>
        </p:spPr>
      </p:pic>
    </p:spTree>
    <p:extLst>
      <p:ext uri="{BB962C8B-B14F-4D97-AF65-F5344CB8AC3E}">
        <p14:creationId xmlns:p14="http://schemas.microsoft.com/office/powerpoint/2010/main" val="2194508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Freeform 6">
            <a:extLst>
              <a:ext uri="{FF2B5EF4-FFF2-40B4-BE49-F238E27FC236}">
                <a16:creationId xmlns:a16="http://schemas.microsoft.com/office/drawing/2014/main" id="{BA15FC70-5D44-4EDC-917B-7183FDE6E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5" name="Rectangle 14">
            <a:extLst>
              <a:ext uri="{FF2B5EF4-FFF2-40B4-BE49-F238E27FC236}">
                <a16:creationId xmlns:a16="http://schemas.microsoft.com/office/drawing/2014/main" id="{E0FDFFBE-5ED1-4C3A-BECC-06257E024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5EC03388-C006-4877-82B8-D243165593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ext&#10;&#10;Description automatically generated">
            <a:extLst>
              <a:ext uri="{FF2B5EF4-FFF2-40B4-BE49-F238E27FC236}">
                <a16:creationId xmlns:a16="http://schemas.microsoft.com/office/drawing/2014/main" id="{9C9EA79A-BE59-DE4D-B39A-E8260412DFC6}"/>
              </a:ext>
            </a:extLst>
          </p:cNvPr>
          <p:cNvPicPr>
            <a:picLocks noChangeAspect="1"/>
          </p:cNvPicPr>
          <p:nvPr/>
        </p:nvPicPr>
        <p:blipFill rotWithShape="1">
          <a:blip r:embed="rId2"/>
          <a:srcRect r="-3" b="4041"/>
          <a:stretch/>
        </p:blipFill>
        <p:spPr>
          <a:xfrm>
            <a:off x="5719402" y="3504142"/>
            <a:ext cx="6472598" cy="3353858"/>
          </a:xfrm>
          <a:custGeom>
            <a:avLst/>
            <a:gdLst/>
            <a:ahLst/>
            <a:cxnLst/>
            <a:rect l="l" t="t" r="r" b="b"/>
            <a:pathLst>
              <a:path w="6472598" h="3353858">
                <a:moveTo>
                  <a:pt x="4081" y="0"/>
                </a:moveTo>
                <a:lnTo>
                  <a:pt x="6472598" y="0"/>
                </a:lnTo>
                <a:lnTo>
                  <a:pt x="6472598" y="3353858"/>
                </a:lnTo>
                <a:lnTo>
                  <a:pt x="179388" y="3353858"/>
                </a:lnTo>
                <a:lnTo>
                  <a:pt x="174625" y="3287183"/>
                </a:lnTo>
                <a:lnTo>
                  <a:pt x="166688" y="3231620"/>
                </a:lnTo>
                <a:lnTo>
                  <a:pt x="157163" y="3179233"/>
                </a:lnTo>
                <a:lnTo>
                  <a:pt x="141288" y="3136370"/>
                </a:lnTo>
                <a:lnTo>
                  <a:pt x="125414" y="3093508"/>
                </a:lnTo>
                <a:lnTo>
                  <a:pt x="106363" y="3056995"/>
                </a:lnTo>
                <a:lnTo>
                  <a:pt x="87313" y="3018895"/>
                </a:lnTo>
                <a:lnTo>
                  <a:pt x="69850" y="2983970"/>
                </a:lnTo>
                <a:lnTo>
                  <a:pt x="52388" y="2944283"/>
                </a:lnTo>
                <a:lnTo>
                  <a:pt x="36513" y="2903008"/>
                </a:lnTo>
                <a:lnTo>
                  <a:pt x="22225" y="2856970"/>
                </a:lnTo>
                <a:lnTo>
                  <a:pt x="11113" y="2807758"/>
                </a:lnTo>
                <a:lnTo>
                  <a:pt x="3176" y="2747433"/>
                </a:lnTo>
                <a:lnTo>
                  <a:pt x="0" y="2679170"/>
                </a:lnTo>
                <a:lnTo>
                  <a:pt x="3176" y="2609320"/>
                </a:lnTo>
                <a:lnTo>
                  <a:pt x="11113" y="2552170"/>
                </a:lnTo>
                <a:lnTo>
                  <a:pt x="22225" y="2499783"/>
                </a:lnTo>
                <a:lnTo>
                  <a:pt x="36513" y="2452158"/>
                </a:lnTo>
                <a:lnTo>
                  <a:pt x="52388" y="2410883"/>
                </a:lnTo>
                <a:lnTo>
                  <a:pt x="71438" y="2372783"/>
                </a:lnTo>
                <a:lnTo>
                  <a:pt x="90488" y="2336270"/>
                </a:lnTo>
                <a:lnTo>
                  <a:pt x="109538" y="2298170"/>
                </a:lnTo>
                <a:lnTo>
                  <a:pt x="127001" y="2258483"/>
                </a:lnTo>
                <a:lnTo>
                  <a:pt x="144464" y="2217208"/>
                </a:lnTo>
                <a:lnTo>
                  <a:pt x="158750" y="2171170"/>
                </a:lnTo>
                <a:lnTo>
                  <a:pt x="168275" y="2118783"/>
                </a:lnTo>
                <a:lnTo>
                  <a:pt x="177800" y="2058458"/>
                </a:lnTo>
                <a:lnTo>
                  <a:pt x="179388" y="1990195"/>
                </a:lnTo>
                <a:lnTo>
                  <a:pt x="177800" y="1921933"/>
                </a:lnTo>
                <a:lnTo>
                  <a:pt x="168275" y="1861608"/>
                </a:lnTo>
                <a:lnTo>
                  <a:pt x="158750" y="1809220"/>
                </a:lnTo>
                <a:lnTo>
                  <a:pt x="144464" y="1764770"/>
                </a:lnTo>
                <a:lnTo>
                  <a:pt x="127001" y="1721908"/>
                </a:lnTo>
                <a:lnTo>
                  <a:pt x="109538" y="1682220"/>
                </a:lnTo>
                <a:lnTo>
                  <a:pt x="90488" y="1645708"/>
                </a:lnTo>
                <a:lnTo>
                  <a:pt x="71438" y="1610783"/>
                </a:lnTo>
                <a:lnTo>
                  <a:pt x="52388" y="1571095"/>
                </a:lnTo>
                <a:lnTo>
                  <a:pt x="36513" y="1529820"/>
                </a:lnTo>
                <a:lnTo>
                  <a:pt x="22225" y="1483783"/>
                </a:lnTo>
                <a:lnTo>
                  <a:pt x="11113" y="1431395"/>
                </a:lnTo>
                <a:lnTo>
                  <a:pt x="3176" y="1371070"/>
                </a:lnTo>
                <a:lnTo>
                  <a:pt x="0" y="1302808"/>
                </a:lnTo>
                <a:lnTo>
                  <a:pt x="3176" y="1234545"/>
                </a:lnTo>
                <a:lnTo>
                  <a:pt x="11113" y="1174220"/>
                </a:lnTo>
                <a:lnTo>
                  <a:pt x="22225" y="1121833"/>
                </a:lnTo>
                <a:lnTo>
                  <a:pt x="36513" y="1075795"/>
                </a:lnTo>
                <a:lnTo>
                  <a:pt x="52388" y="1032933"/>
                </a:lnTo>
                <a:lnTo>
                  <a:pt x="71438" y="994833"/>
                </a:lnTo>
                <a:lnTo>
                  <a:pt x="109538" y="920220"/>
                </a:lnTo>
                <a:lnTo>
                  <a:pt x="127001" y="882120"/>
                </a:lnTo>
                <a:lnTo>
                  <a:pt x="144464" y="839258"/>
                </a:lnTo>
                <a:lnTo>
                  <a:pt x="158750" y="793220"/>
                </a:lnTo>
                <a:lnTo>
                  <a:pt x="168275" y="740833"/>
                </a:lnTo>
                <a:lnTo>
                  <a:pt x="177800" y="682095"/>
                </a:lnTo>
                <a:lnTo>
                  <a:pt x="179388" y="612245"/>
                </a:lnTo>
                <a:lnTo>
                  <a:pt x="177800" y="543983"/>
                </a:lnTo>
                <a:lnTo>
                  <a:pt x="168275" y="483658"/>
                </a:lnTo>
                <a:lnTo>
                  <a:pt x="158750" y="431270"/>
                </a:lnTo>
                <a:lnTo>
                  <a:pt x="144464" y="386820"/>
                </a:lnTo>
                <a:lnTo>
                  <a:pt x="127001" y="343958"/>
                </a:lnTo>
                <a:lnTo>
                  <a:pt x="109538" y="307445"/>
                </a:lnTo>
                <a:lnTo>
                  <a:pt x="71438" y="232833"/>
                </a:lnTo>
                <a:lnTo>
                  <a:pt x="52388" y="193145"/>
                </a:lnTo>
                <a:lnTo>
                  <a:pt x="36513" y="151870"/>
                </a:lnTo>
                <a:lnTo>
                  <a:pt x="22225" y="105833"/>
                </a:lnTo>
                <a:lnTo>
                  <a:pt x="11113" y="53445"/>
                </a:lnTo>
                <a:close/>
              </a:path>
            </a:pathLst>
          </a:custGeom>
        </p:spPr>
      </p:pic>
      <p:sp useBgFill="1">
        <p:nvSpPr>
          <p:cNvPr id="19" name="Freeform: Shape 18">
            <a:extLst>
              <a:ext uri="{FF2B5EF4-FFF2-40B4-BE49-F238E27FC236}">
                <a16:creationId xmlns:a16="http://schemas.microsoft.com/office/drawing/2014/main" id="{986F59B9-7AC9-46B1-B8E4-AE7EEDD92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794199" cy="6858000"/>
          </a:xfrm>
          <a:custGeom>
            <a:avLst/>
            <a:gdLst>
              <a:gd name="connsiteX0" fmla="*/ 0 w 5794199"/>
              <a:gd name="connsiteY0" fmla="*/ 0 h 6858000"/>
              <a:gd name="connsiteX1" fmla="*/ 5794199 w 5794199"/>
              <a:gd name="connsiteY1" fmla="*/ 0 h 6858000"/>
              <a:gd name="connsiteX2" fmla="*/ 5794199 w 5794199"/>
              <a:gd name="connsiteY2" fmla="*/ 6858000 h 6858000"/>
              <a:gd name="connsiteX3" fmla="*/ 0 w 5794199"/>
              <a:gd name="connsiteY3" fmla="*/ 6858000 h 6858000"/>
              <a:gd name="connsiteX4" fmla="*/ 4763 w 5794199"/>
              <a:gd name="connsiteY4" fmla="*/ 6791325 h 6858000"/>
              <a:gd name="connsiteX5" fmla="*/ 12700 w 5794199"/>
              <a:gd name="connsiteY5" fmla="*/ 6735762 h 6858000"/>
              <a:gd name="connsiteX6" fmla="*/ 22225 w 5794199"/>
              <a:gd name="connsiteY6" fmla="*/ 6683375 h 6858000"/>
              <a:gd name="connsiteX7" fmla="*/ 38100 w 5794199"/>
              <a:gd name="connsiteY7" fmla="*/ 6640512 h 6858000"/>
              <a:gd name="connsiteX8" fmla="*/ 53975 w 5794199"/>
              <a:gd name="connsiteY8" fmla="*/ 6597650 h 6858000"/>
              <a:gd name="connsiteX9" fmla="*/ 73025 w 5794199"/>
              <a:gd name="connsiteY9" fmla="*/ 6561137 h 6858000"/>
              <a:gd name="connsiteX10" fmla="*/ 92075 w 5794199"/>
              <a:gd name="connsiteY10" fmla="*/ 6523037 h 6858000"/>
              <a:gd name="connsiteX11" fmla="*/ 109538 w 5794199"/>
              <a:gd name="connsiteY11" fmla="*/ 6488112 h 6858000"/>
              <a:gd name="connsiteX12" fmla="*/ 127000 w 5794199"/>
              <a:gd name="connsiteY12" fmla="*/ 6448425 h 6858000"/>
              <a:gd name="connsiteX13" fmla="*/ 142875 w 5794199"/>
              <a:gd name="connsiteY13" fmla="*/ 6407150 h 6858000"/>
              <a:gd name="connsiteX14" fmla="*/ 157163 w 5794199"/>
              <a:gd name="connsiteY14" fmla="*/ 6361112 h 6858000"/>
              <a:gd name="connsiteX15" fmla="*/ 168275 w 5794199"/>
              <a:gd name="connsiteY15" fmla="*/ 6311900 h 6858000"/>
              <a:gd name="connsiteX16" fmla="*/ 176213 w 5794199"/>
              <a:gd name="connsiteY16" fmla="*/ 6251575 h 6858000"/>
              <a:gd name="connsiteX17" fmla="*/ 179388 w 5794199"/>
              <a:gd name="connsiteY17" fmla="*/ 6183312 h 6858000"/>
              <a:gd name="connsiteX18" fmla="*/ 176213 w 5794199"/>
              <a:gd name="connsiteY18" fmla="*/ 6113462 h 6858000"/>
              <a:gd name="connsiteX19" fmla="*/ 168275 w 5794199"/>
              <a:gd name="connsiteY19" fmla="*/ 6056312 h 6858000"/>
              <a:gd name="connsiteX20" fmla="*/ 157163 w 5794199"/>
              <a:gd name="connsiteY20" fmla="*/ 6003925 h 6858000"/>
              <a:gd name="connsiteX21" fmla="*/ 142875 w 5794199"/>
              <a:gd name="connsiteY21" fmla="*/ 5956300 h 6858000"/>
              <a:gd name="connsiteX22" fmla="*/ 127000 w 5794199"/>
              <a:gd name="connsiteY22" fmla="*/ 5915025 h 6858000"/>
              <a:gd name="connsiteX23" fmla="*/ 107950 w 5794199"/>
              <a:gd name="connsiteY23" fmla="*/ 5876925 h 6858000"/>
              <a:gd name="connsiteX24" fmla="*/ 88900 w 5794199"/>
              <a:gd name="connsiteY24" fmla="*/ 5840412 h 6858000"/>
              <a:gd name="connsiteX25" fmla="*/ 69850 w 5794199"/>
              <a:gd name="connsiteY25" fmla="*/ 5802312 h 6858000"/>
              <a:gd name="connsiteX26" fmla="*/ 52388 w 5794199"/>
              <a:gd name="connsiteY26" fmla="*/ 5762625 h 6858000"/>
              <a:gd name="connsiteX27" fmla="*/ 34925 w 5794199"/>
              <a:gd name="connsiteY27" fmla="*/ 5721350 h 6858000"/>
              <a:gd name="connsiteX28" fmla="*/ 20638 w 5794199"/>
              <a:gd name="connsiteY28" fmla="*/ 5675312 h 6858000"/>
              <a:gd name="connsiteX29" fmla="*/ 11113 w 5794199"/>
              <a:gd name="connsiteY29" fmla="*/ 5622925 h 6858000"/>
              <a:gd name="connsiteX30" fmla="*/ 1588 w 5794199"/>
              <a:gd name="connsiteY30" fmla="*/ 5562600 h 6858000"/>
              <a:gd name="connsiteX31" fmla="*/ 0 w 5794199"/>
              <a:gd name="connsiteY31" fmla="*/ 5494337 h 6858000"/>
              <a:gd name="connsiteX32" fmla="*/ 1588 w 5794199"/>
              <a:gd name="connsiteY32" fmla="*/ 5426075 h 6858000"/>
              <a:gd name="connsiteX33" fmla="*/ 11113 w 5794199"/>
              <a:gd name="connsiteY33" fmla="*/ 5365750 h 6858000"/>
              <a:gd name="connsiteX34" fmla="*/ 20638 w 5794199"/>
              <a:gd name="connsiteY34" fmla="*/ 5313362 h 6858000"/>
              <a:gd name="connsiteX35" fmla="*/ 34925 w 5794199"/>
              <a:gd name="connsiteY35" fmla="*/ 5268912 h 6858000"/>
              <a:gd name="connsiteX36" fmla="*/ 52388 w 5794199"/>
              <a:gd name="connsiteY36" fmla="*/ 5226050 h 6858000"/>
              <a:gd name="connsiteX37" fmla="*/ 69850 w 5794199"/>
              <a:gd name="connsiteY37" fmla="*/ 5186362 h 6858000"/>
              <a:gd name="connsiteX38" fmla="*/ 88900 w 5794199"/>
              <a:gd name="connsiteY38" fmla="*/ 5149850 h 6858000"/>
              <a:gd name="connsiteX39" fmla="*/ 107950 w 5794199"/>
              <a:gd name="connsiteY39" fmla="*/ 5114925 h 6858000"/>
              <a:gd name="connsiteX40" fmla="*/ 127000 w 5794199"/>
              <a:gd name="connsiteY40" fmla="*/ 5075237 h 6858000"/>
              <a:gd name="connsiteX41" fmla="*/ 142875 w 5794199"/>
              <a:gd name="connsiteY41" fmla="*/ 5033962 h 6858000"/>
              <a:gd name="connsiteX42" fmla="*/ 157163 w 5794199"/>
              <a:gd name="connsiteY42" fmla="*/ 4987925 h 6858000"/>
              <a:gd name="connsiteX43" fmla="*/ 168275 w 5794199"/>
              <a:gd name="connsiteY43" fmla="*/ 4935537 h 6858000"/>
              <a:gd name="connsiteX44" fmla="*/ 176213 w 5794199"/>
              <a:gd name="connsiteY44" fmla="*/ 4875212 h 6858000"/>
              <a:gd name="connsiteX45" fmla="*/ 179388 w 5794199"/>
              <a:gd name="connsiteY45" fmla="*/ 4806950 h 6858000"/>
              <a:gd name="connsiteX46" fmla="*/ 176213 w 5794199"/>
              <a:gd name="connsiteY46" fmla="*/ 4738687 h 6858000"/>
              <a:gd name="connsiteX47" fmla="*/ 168275 w 5794199"/>
              <a:gd name="connsiteY47" fmla="*/ 4678362 h 6858000"/>
              <a:gd name="connsiteX48" fmla="*/ 157163 w 5794199"/>
              <a:gd name="connsiteY48" fmla="*/ 4625975 h 6858000"/>
              <a:gd name="connsiteX49" fmla="*/ 142875 w 5794199"/>
              <a:gd name="connsiteY49" fmla="*/ 4579937 h 6858000"/>
              <a:gd name="connsiteX50" fmla="*/ 127000 w 5794199"/>
              <a:gd name="connsiteY50" fmla="*/ 4537075 h 6858000"/>
              <a:gd name="connsiteX51" fmla="*/ 107950 w 5794199"/>
              <a:gd name="connsiteY51" fmla="*/ 4498975 h 6858000"/>
              <a:gd name="connsiteX52" fmla="*/ 69850 w 5794199"/>
              <a:gd name="connsiteY52" fmla="*/ 4424362 h 6858000"/>
              <a:gd name="connsiteX53" fmla="*/ 52388 w 5794199"/>
              <a:gd name="connsiteY53" fmla="*/ 4386262 h 6858000"/>
              <a:gd name="connsiteX54" fmla="*/ 34925 w 5794199"/>
              <a:gd name="connsiteY54" fmla="*/ 4343400 h 6858000"/>
              <a:gd name="connsiteX55" fmla="*/ 20638 w 5794199"/>
              <a:gd name="connsiteY55" fmla="*/ 4297362 h 6858000"/>
              <a:gd name="connsiteX56" fmla="*/ 11113 w 5794199"/>
              <a:gd name="connsiteY56" fmla="*/ 4244975 h 6858000"/>
              <a:gd name="connsiteX57" fmla="*/ 1588 w 5794199"/>
              <a:gd name="connsiteY57" fmla="*/ 4186237 h 6858000"/>
              <a:gd name="connsiteX58" fmla="*/ 0 w 5794199"/>
              <a:gd name="connsiteY58" fmla="*/ 4116387 h 6858000"/>
              <a:gd name="connsiteX59" fmla="*/ 1588 w 5794199"/>
              <a:gd name="connsiteY59" fmla="*/ 4048125 h 6858000"/>
              <a:gd name="connsiteX60" fmla="*/ 11113 w 5794199"/>
              <a:gd name="connsiteY60" fmla="*/ 3987800 h 6858000"/>
              <a:gd name="connsiteX61" fmla="*/ 20638 w 5794199"/>
              <a:gd name="connsiteY61" fmla="*/ 3935412 h 6858000"/>
              <a:gd name="connsiteX62" fmla="*/ 34925 w 5794199"/>
              <a:gd name="connsiteY62" fmla="*/ 3890962 h 6858000"/>
              <a:gd name="connsiteX63" fmla="*/ 52388 w 5794199"/>
              <a:gd name="connsiteY63" fmla="*/ 3848100 h 6858000"/>
              <a:gd name="connsiteX64" fmla="*/ 69850 w 5794199"/>
              <a:gd name="connsiteY64" fmla="*/ 3811587 h 6858000"/>
              <a:gd name="connsiteX65" fmla="*/ 107950 w 5794199"/>
              <a:gd name="connsiteY65" fmla="*/ 3736975 h 6858000"/>
              <a:gd name="connsiteX66" fmla="*/ 127000 w 5794199"/>
              <a:gd name="connsiteY66" fmla="*/ 3697287 h 6858000"/>
              <a:gd name="connsiteX67" fmla="*/ 142875 w 5794199"/>
              <a:gd name="connsiteY67" fmla="*/ 3656012 h 6858000"/>
              <a:gd name="connsiteX68" fmla="*/ 157163 w 5794199"/>
              <a:gd name="connsiteY68" fmla="*/ 3609975 h 6858000"/>
              <a:gd name="connsiteX69" fmla="*/ 168275 w 5794199"/>
              <a:gd name="connsiteY69" fmla="*/ 3557587 h 6858000"/>
              <a:gd name="connsiteX70" fmla="*/ 176213 w 5794199"/>
              <a:gd name="connsiteY70" fmla="*/ 3497262 h 6858000"/>
              <a:gd name="connsiteX71" fmla="*/ 179388 w 5794199"/>
              <a:gd name="connsiteY71" fmla="*/ 3427412 h 6858000"/>
              <a:gd name="connsiteX72" fmla="*/ 176213 w 5794199"/>
              <a:gd name="connsiteY72" fmla="*/ 3360737 h 6858000"/>
              <a:gd name="connsiteX73" fmla="*/ 168275 w 5794199"/>
              <a:gd name="connsiteY73" fmla="*/ 3300412 h 6858000"/>
              <a:gd name="connsiteX74" fmla="*/ 157163 w 5794199"/>
              <a:gd name="connsiteY74" fmla="*/ 3248025 h 6858000"/>
              <a:gd name="connsiteX75" fmla="*/ 142875 w 5794199"/>
              <a:gd name="connsiteY75" fmla="*/ 3201987 h 6858000"/>
              <a:gd name="connsiteX76" fmla="*/ 127000 w 5794199"/>
              <a:gd name="connsiteY76" fmla="*/ 3160712 h 6858000"/>
              <a:gd name="connsiteX77" fmla="*/ 107950 w 5794199"/>
              <a:gd name="connsiteY77" fmla="*/ 3121025 h 6858000"/>
              <a:gd name="connsiteX78" fmla="*/ 88900 w 5794199"/>
              <a:gd name="connsiteY78" fmla="*/ 3084512 h 6858000"/>
              <a:gd name="connsiteX79" fmla="*/ 69850 w 5794199"/>
              <a:gd name="connsiteY79" fmla="*/ 3046412 h 6858000"/>
              <a:gd name="connsiteX80" fmla="*/ 52388 w 5794199"/>
              <a:gd name="connsiteY80" fmla="*/ 3009900 h 6858000"/>
              <a:gd name="connsiteX81" fmla="*/ 34925 w 5794199"/>
              <a:gd name="connsiteY81" fmla="*/ 2967037 h 6858000"/>
              <a:gd name="connsiteX82" fmla="*/ 20638 w 5794199"/>
              <a:gd name="connsiteY82" fmla="*/ 2922587 h 6858000"/>
              <a:gd name="connsiteX83" fmla="*/ 11113 w 5794199"/>
              <a:gd name="connsiteY83" fmla="*/ 2868612 h 6858000"/>
              <a:gd name="connsiteX84" fmla="*/ 1588 w 5794199"/>
              <a:gd name="connsiteY84" fmla="*/ 2809875 h 6858000"/>
              <a:gd name="connsiteX85" fmla="*/ 0 w 5794199"/>
              <a:gd name="connsiteY85" fmla="*/ 2741612 h 6858000"/>
              <a:gd name="connsiteX86" fmla="*/ 1588 w 5794199"/>
              <a:gd name="connsiteY86" fmla="*/ 2671762 h 6858000"/>
              <a:gd name="connsiteX87" fmla="*/ 11113 w 5794199"/>
              <a:gd name="connsiteY87" fmla="*/ 2613025 h 6858000"/>
              <a:gd name="connsiteX88" fmla="*/ 20638 w 5794199"/>
              <a:gd name="connsiteY88" fmla="*/ 2560637 h 6858000"/>
              <a:gd name="connsiteX89" fmla="*/ 34925 w 5794199"/>
              <a:gd name="connsiteY89" fmla="*/ 2513012 h 6858000"/>
              <a:gd name="connsiteX90" fmla="*/ 52388 w 5794199"/>
              <a:gd name="connsiteY90" fmla="*/ 2471737 h 6858000"/>
              <a:gd name="connsiteX91" fmla="*/ 69850 w 5794199"/>
              <a:gd name="connsiteY91" fmla="*/ 2433637 h 6858000"/>
              <a:gd name="connsiteX92" fmla="*/ 88900 w 5794199"/>
              <a:gd name="connsiteY92" fmla="*/ 2395537 h 6858000"/>
              <a:gd name="connsiteX93" fmla="*/ 107950 w 5794199"/>
              <a:gd name="connsiteY93" fmla="*/ 2359025 h 6858000"/>
              <a:gd name="connsiteX94" fmla="*/ 127000 w 5794199"/>
              <a:gd name="connsiteY94" fmla="*/ 2319337 h 6858000"/>
              <a:gd name="connsiteX95" fmla="*/ 142875 w 5794199"/>
              <a:gd name="connsiteY95" fmla="*/ 2278062 h 6858000"/>
              <a:gd name="connsiteX96" fmla="*/ 157163 w 5794199"/>
              <a:gd name="connsiteY96" fmla="*/ 2232025 h 6858000"/>
              <a:gd name="connsiteX97" fmla="*/ 168275 w 5794199"/>
              <a:gd name="connsiteY97" fmla="*/ 2179637 h 6858000"/>
              <a:gd name="connsiteX98" fmla="*/ 176213 w 5794199"/>
              <a:gd name="connsiteY98" fmla="*/ 2119312 h 6858000"/>
              <a:gd name="connsiteX99" fmla="*/ 179388 w 5794199"/>
              <a:gd name="connsiteY99" fmla="*/ 2051050 h 6858000"/>
              <a:gd name="connsiteX100" fmla="*/ 176213 w 5794199"/>
              <a:gd name="connsiteY100" fmla="*/ 1982787 h 6858000"/>
              <a:gd name="connsiteX101" fmla="*/ 168275 w 5794199"/>
              <a:gd name="connsiteY101" fmla="*/ 1922462 h 6858000"/>
              <a:gd name="connsiteX102" fmla="*/ 157163 w 5794199"/>
              <a:gd name="connsiteY102" fmla="*/ 1870075 h 6858000"/>
              <a:gd name="connsiteX103" fmla="*/ 142875 w 5794199"/>
              <a:gd name="connsiteY103" fmla="*/ 1824037 h 6858000"/>
              <a:gd name="connsiteX104" fmla="*/ 127000 w 5794199"/>
              <a:gd name="connsiteY104" fmla="*/ 1782762 h 6858000"/>
              <a:gd name="connsiteX105" fmla="*/ 107950 w 5794199"/>
              <a:gd name="connsiteY105" fmla="*/ 1743075 h 6858000"/>
              <a:gd name="connsiteX106" fmla="*/ 88900 w 5794199"/>
              <a:gd name="connsiteY106" fmla="*/ 1708150 h 6858000"/>
              <a:gd name="connsiteX107" fmla="*/ 69850 w 5794199"/>
              <a:gd name="connsiteY107" fmla="*/ 1671637 h 6858000"/>
              <a:gd name="connsiteX108" fmla="*/ 52388 w 5794199"/>
              <a:gd name="connsiteY108" fmla="*/ 1631950 h 6858000"/>
              <a:gd name="connsiteX109" fmla="*/ 34925 w 5794199"/>
              <a:gd name="connsiteY109" fmla="*/ 1589087 h 6858000"/>
              <a:gd name="connsiteX110" fmla="*/ 20638 w 5794199"/>
              <a:gd name="connsiteY110" fmla="*/ 1544637 h 6858000"/>
              <a:gd name="connsiteX111" fmla="*/ 11113 w 5794199"/>
              <a:gd name="connsiteY111" fmla="*/ 1492250 h 6858000"/>
              <a:gd name="connsiteX112" fmla="*/ 1588 w 5794199"/>
              <a:gd name="connsiteY112" fmla="*/ 1431925 h 6858000"/>
              <a:gd name="connsiteX113" fmla="*/ 0 w 5794199"/>
              <a:gd name="connsiteY113" fmla="*/ 1363662 h 6858000"/>
              <a:gd name="connsiteX114" fmla="*/ 1588 w 5794199"/>
              <a:gd name="connsiteY114" fmla="*/ 1295400 h 6858000"/>
              <a:gd name="connsiteX115" fmla="*/ 11113 w 5794199"/>
              <a:gd name="connsiteY115" fmla="*/ 1235075 h 6858000"/>
              <a:gd name="connsiteX116" fmla="*/ 20638 w 5794199"/>
              <a:gd name="connsiteY116" fmla="*/ 1182687 h 6858000"/>
              <a:gd name="connsiteX117" fmla="*/ 34925 w 5794199"/>
              <a:gd name="connsiteY117" fmla="*/ 1136650 h 6858000"/>
              <a:gd name="connsiteX118" fmla="*/ 52388 w 5794199"/>
              <a:gd name="connsiteY118" fmla="*/ 1095375 h 6858000"/>
              <a:gd name="connsiteX119" fmla="*/ 69850 w 5794199"/>
              <a:gd name="connsiteY119" fmla="*/ 1055687 h 6858000"/>
              <a:gd name="connsiteX120" fmla="*/ 88900 w 5794199"/>
              <a:gd name="connsiteY120" fmla="*/ 1017587 h 6858000"/>
              <a:gd name="connsiteX121" fmla="*/ 107950 w 5794199"/>
              <a:gd name="connsiteY121" fmla="*/ 981075 h 6858000"/>
              <a:gd name="connsiteX122" fmla="*/ 127000 w 5794199"/>
              <a:gd name="connsiteY122" fmla="*/ 942975 h 6858000"/>
              <a:gd name="connsiteX123" fmla="*/ 142875 w 5794199"/>
              <a:gd name="connsiteY123" fmla="*/ 901700 h 6858000"/>
              <a:gd name="connsiteX124" fmla="*/ 157163 w 5794199"/>
              <a:gd name="connsiteY124" fmla="*/ 854075 h 6858000"/>
              <a:gd name="connsiteX125" fmla="*/ 168275 w 5794199"/>
              <a:gd name="connsiteY125" fmla="*/ 801687 h 6858000"/>
              <a:gd name="connsiteX126" fmla="*/ 176213 w 5794199"/>
              <a:gd name="connsiteY126" fmla="*/ 744537 h 6858000"/>
              <a:gd name="connsiteX127" fmla="*/ 179388 w 5794199"/>
              <a:gd name="connsiteY127" fmla="*/ 673100 h 6858000"/>
              <a:gd name="connsiteX128" fmla="*/ 176213 w 5794199"/>
              <a:gd name="connsiteY128" fmla="*/ 606425 h 6858000"/>
              <a:gd name="connsiteX129" fmla="*/ 168275 w 5794199"/>
              <a:gd name="connsiteY129" fmla="*/ 546100 h 6858000"/>
              <a:gd name="connsiteX130" fmla="*/ 157163 w 5794199"/>
              <a:gd name="connsiteY130" fmla="*/ 496887 h 6858000"/>
              <a:gd name="connsiteX131" fmla="*/ 142875 w 5794199"/>
              <a:gd name="connsiteY131" fmla="*/ 450850 h 6858000"/>
              <a:gd name="connsiteX132" fmla="*/ 127000 w 5794199"/>
              <a:gd name="connsiteY132" fmla="*/ 409575 h 6858000"/>
              <a:gd name="connsiteX133" fmla="*/ 109538 w 5794199"/>
              <a:gd name="connsiteY133" fmla="*/ 369887 h 6858000"/>
              <a:gd name="connsiteX134" fmla="*/ 92075 w 5794199"/>
              <a:gd name="connsiteY134" fmla="*/ 334962 h 6858000"/>
              <a:gd name="connsiteX135" fmla="*/ 73025 w 5794199"/>
              <a:gd name="connsiteY135" fmla="*/ 296862 h 6858000"/>
              <a:gd name="connsiteX136" fmla="*/ 53975 w 5794199"/>
              <a:gd name="connsiteY136" fmla="*/ 260350 h 6858000"/>
              <a:gd name="connsiteX137" fmla="*/ 38100 w 5794199"/>
              <a:gd name="connsiteY137" fmla="*/ 217487 h 6858000"/>
              <a:gd name="connsiteX138" fmla="*/ 22225 w 5794199"/>
              <a:gd name="connsiteY138" fmla="*/ 174625 h 6858000"/>
              <a:gd name="connsiteX139" fmla="*/ 12700 w 5794199"/>
              <a:gd name="connsiteY139" fmla="*/ 122237 h 6858000"/>
              <a:gd name="connsiteX140" fmla="*/ 4763 w 5794199"/>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5794199" h="6858000">
                <a:moveTo>
                  <a:pt x="0" y="0"/>
                </a:moveTo>
                <a:lnTo>
                  <a:pt x="5794199" y="0"/>
                </a:lnTo>
                <a:lnTo>
                  <a:pt x="5794199"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7932B61-4D5D-9043-A997-E5C3036EE1F7}"/>
              </a:ext>
            </a:extLst>
          </p:cNvPr>
          <p:cNvSpPr>
            <a:spLocks noGrp="1"/>
          </p:cNvSpPr>
          <p:nvPr>
            <p:ph type="title"/>
          </p:nvPr>
        </p:nvSpPr>
        <p:spPr>
          <a:xfrm>
            <a:off x="704943" y="997839"/>
            <a:ext cx="4469987" cy="1636837"/>
          </a:xfrm>
        </p:spPr>
        <p:txBody>
          <a:bodyPr vert="horz" lIns="91440" tIns="45720" rIns="91440" bIns="45720" rtlCol="0" anchor="ctr">
            <a:normAutofit/>
          </a:bodyPr>
          <a:lstStyle/>
          <a:p>
            <a:r>
              <a:rPr lang="en-US" spc="800" dirty="0" err="1"/>
              <a:t>cONTEXT</a:t>
            </a:r>
            <a:endParaRPr lang="en-US" spc="800" dirty="0"/>
          </a:p>
        </p:txBody>
      </p:sp>
      <p:sp>
        <p:nvSpPr>
          <p:cNvPr id="21" name="Rectangle 20">
            <a:extLst>
              <a:ext uri="{FF2B5EF4-FFF2-40B4-BE49-F238E27FC236}">
                <a16:creationId xmlns:a16="http://schemas.microsoft.com/office/drawing/2014/main" id="{0564B4DB-1447-4C2A-8628-6D6A0859B4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descr="Text&#10;&#10;Description automatically generated">
            <a:extLst>
              <a:ext uri="{FF2B5EF4-FFF2-40B4-BE49-F238E27FC236}">
                <a16:creationId xmlns:a16="http://schemas.microsoft.com/office/drawing/2014/main" id="{B4633EDD-73A6-B547-B56A-E23C1FF278A4}"/>
              </a:ext>
            </a:extLst>
          </p:cNvPr>
          <p:cNvPicPr>
            <a:picLocks noChangeAspect="1"/>
          </p:cNvPicPr>
          <p:nvPr/>
        </p:nvPicPr>
        <p:blipFill rotWithShape="1">
          <a:blip r:embed="rId3"/>
          <a:srcRect l="5915" r="2261" b="-1"/>
          <a:stretch/>
        </p:blipFill>
        <p:spPr>
          <a:xfrm>
            <a:off x="5719916" y="10"/>
            <a:ext cx="6472084" cy="3383270"/>
          </a:xfrm>
          <a:custGeom>
            <a:avLst/>
            <a:gdLst/>
            <a:ahLst/>
            <a:cxnLst/>
            <a:rect l="l" t="t" r="r" b="b"/>
            <a:pathLst>
              <a:path w="6472084" h="3383280">
                <a:moveTo>
                  <a:pt x="179388" y="0"/>
                </a:moveTo>
                <a:lnTo>
                  <a:pt x="6472084" y="0"/>
                </a:lnTo>
                <a:lnTo>
                  <a:pt x="6472084" y="3383280"/>
                </a:lnTo>
                <a:lnTo>
                  <a:pt x="2101" y="3383280"/>
                </a:lnTo>
                <a:lnTo>
                  <a:pt x="3174" y="3360737"/>
                </a:lnTo>
                <a:lnTo>
                  <a:pt x="11112" y="3300412"/>
                </a:lnTo>
                <a:lnTo>
                  <a:pt x="22224" y="3248025"/>
                </a:lnTo>
                <a:lnTo>
                  <a:pt x="36512" y="3201987"/>
                </a:lnTo>
                <a:lnTo>
                  <a:pt x="52387" y="3160712"/>
                </a:lnTo>
                <a:lnTo>
                  <a:pt x="71438" y="3121025"/>
                </a:lnTo>
                <a:lnTo>
                  <a:pt x="90487" y="3084512"/>
                </a:lnTo>
                <a:lnTo>
                  <a:pt x="109537" y="3046412"/>
                </a:lnTo>
                <a:lnTo>
                  <a:pt x="126999" y="3009900"/>
                </a:lnTo>
                <a:lnTo>
                  <a:pt x="144462" y="2967037"/>
                </a:lnTo>
                <a:lnTo>
                  <a:pt x="158749" y="2922587"/>
                </a:lnTo>
                <a:lnTo>
                  <a:pt x="168274" y="2868612"/>
                </a:lnTo>
                <a:lnTo>
                  <a:pt x="177799" y="2809875"/>
                </a:lnTo>
                <a:lnTo>
                  <a:pt x="179388" y="2741612"/>
                </a:lnTo>
                <a:lnTo>
                  <a:pt x="177799" y="2671762"/>
                </a:lnTo>
                <a:lnTo>
                  <a:pt x="168274" y="2613025"/>
                </a:lnTo>
                <a:lnTo>
                  <a:pt x="158749" y="2560637"/>
                </a:lnTo>
                <a:lnTo>
                  <a:pt x="144462" y="2513012"/>
                </a:lnTo>
                <a:lnTo>
                  <a:pt x="126999" y="2471737"/>
                </a:lnTo>
                <a:lnTo>
                  <a:pt x="109537" y="2433637"/>
                </a:lnTo>
                <a:lnTo>
                  <a:pt x="90487" y="2395537"/>
                </a:lnTo>
                <a:lnTo>
                  <a:pt x="71438" y="2359025"/>
                </a:lnTo>
                <a:lnTo>
                  <a:pt x="52387" y="2319337"/>
                </a:lnTo>
                <a:lnTo>
                  <a:pt x="36512" y="2278062"/>
                </a:lnTo>
                <a:lnTo>
                  <a:pt x="22224" y="2232025"/>
                </a:lnTo>
                <a:lnTo>
                  <a:pt x="11112" y="2179637"/>
                </a:lnTo>
                <a:lnTo>
                  <a:pt x="3174" y="2119312"/>
                </a:lnTo>
                <a:lnTo>
                  <a:pt x="0" y="2051050"/>
                </a:lnTo>
                <a:lnTo>
                  <a:pt x="3174" y="1982787"/>
                </a:lnTo>
                <a:lnTo>
                  <a:pt x="11112" y="1922462"/>
                </a:lnTo>
                <a:lnTo>
                  <a:pt x="22224" y="1870075"/>
                </a:lnTo>
                <a:lnTo>
                  <a:pt x="36512" y="1824037"/>
                </a:lnTo>
                <a:lnTo>
                  <a:pt x="52387" y="1782762"/>
                </a:lnTo>
                <a:lnTo>
                  <a:pt x="71438" y="1743075"/>
                </a:lnTo>
                <a:lnTo>
                  <a:pt x="90487" y="1708150"/>
                </a:lnTo>
                <a:lnTo>
                  <a:pt x="109537" y="1671637"/>
                </a:lnTo>
                <a:lnTo>
                  <a:pt x="126999" y="1631950"/>
                </a:lnTo>
                <a:lnTo>
                  <a:pt x="144462" y="1589087"/>
                </a:lnTo>
                <a:lnTo>
                  <a:pt x="158749" y="1544637"/>
                </a:lnTo>
                <a:lnTo>
                  <a:pt x="168274" y="1492250"/>
                </a:lnTo>
                <a:lnTo>
                  <a:pt x="177799" y="1431925"/>
                </a:lnTo>
                <a:lnTo>
                  <a:pt x="179388" y="1363662"/>
                </a:lnTo>
                <a:lnTo>
                  <a:pt x="177799" y="1295400"/>
                </a:lnTo>
                <a:lnTo>
                  <a:pt x="168274" y="1235075"/>
                </a:lnTo>
                <a:lnTo>
                  <a:pt x="158749" y="1182687"/>
                </a:lnTo>
                <a:lnTo>
                  <a:pt x="144462" y="1136650"/>
                </a:lnTo>
                <a:lnTo>
                  <a:pt x="126999" y="1095375"/>
                </a:lnTo>
                <a:lnTo>
                  <a:pt x="109537" y="1055687"/>
                </a:lnTo>
                <a:lnTo>
                  <a:pt x="90487" y="1017587"/>
                </a:lnTo>
                <a:lnTo>
                  <a:pt x="71438" y="981075"/>
                </a:lnTo>
                <a:lnTo>
                  <a:pt x="52387" y="942975"/>
                </a:lnTo>
                <a:lnTo>
                  <a:pt x="36512" y="901700"/>
                </a:lnTo>
                <a:lnTo>
                  <a:pt x="22224" y="854075"/>
                </a:lnTo>
                <a:lnTo>
                  <a:pt x="11112" y="801687"/>
                </a:lnTo>
                <a:lnTo>
                  <a:pt x="3174" y="744537"/>
                </a:lnTo>
                <a:lnTo>
                  <a:pt x="0" y="673100"/>
                </a:lnTo>
                <a:lnTo>
                  <a:pt x="3174" y="606425"/>
                </a:lnTo>
                <a:lnTo>
                  <a:pt x="11112" y="546100"/>
                </a:lnTo>
                <a:lnTo>
                  <a:pt x="22224" y="496887"/>
                </a:lnTo>
                <a:lnTo>
                  <a:pt x="36512" y="450850"/>
                </a:lnTo>
                <a:lnTo>
                  <a:pt x="52387" y="409575"/>
                </a:lnTo>
                <a:lnTo>
                  <a:pt x="69849" y="369887"/>
                </a:lnTo>
                <a:lnTo>
                  <a:pt x="87312" y="334962"/>
                </a:lnTo>
                <a:lnTo>
                  <a:pt x="106362" y="296862"/>
                </a:lnTo>
                <a:lnTo>
                  <a:pt x="125413" y="260350"/>
                </a:lnTo>
                <a:lnTo>
                  <a:pt x="141287" y="217487"/>
                </a:lnTo>
                <a:lnTo>
                  <a:pt x="157162" y="174625"/>
                </a:lnTo>
                <a:lnTo>
                  <a:pt x="166687" y="122237"/>
                </a:lnTo>
                <a:lnTo>
                  <a:pt x="174624" y="66675"/>
                </a:lnTo>
                <a:close/>
              </a:path>
            </a:pathLst>
          </a:custGeom>
        </p:spPr>
      </p:pic>
      <p:sp>
        <p:nvSpPr>
          <p:cNvPr id="9" name="TextBox 8">
            <a:extLst>
              <a:ext uri="{FF2B5EF4-FFF2-40B4-BE49-F238E27FC236}">
                <a16:creationId xmlns:a16="http://schemas.microsoft.com/office/drawing/2014/main" id="{57DBC4B5-0CAF-F54D-BEAF-4037695593F5}"/>
              </a:ext>
            </a:extLst>
          </p:cNvPr>
          <p:cNvSpPr txBox="1"/>
          <p:nvPr/>
        </p:nvSpPr>
        <p:spPr>
          <a:xfrm>
            <a:off x="704943" y="2634676"/>
            <a:ext cx="2924840" cy="646331"/>
          </a:xfrm>
          <a:prstGeom prst="rect">
            <a:avLst/>
          </a:prstGeom>
          <a:noFill/>
        </p:spPr>
        <p:txBody>
          <a:bodyPr wrap="none" rtlCol="0">
            <a:spAutoFit/>
          </a:bodyPr>
          <a:lstStyle/>
          <a:p>
            <a:r>
              <a:rPr lang="en-US" spc="800" dirty="0"/>
              <a:t>How to test </a:t>
            </a:r>
          </a:p>
          <a:p>
            <a:r>
              <a:rPr lang="en-US" spc="800" dirty="0"/>
              <a:t>the controller</a:t>
            </a:r>
            <a:endParaRPr lang="en-CN" dirty="0"/>
          </a:p>
        </p:txBody>
      </p:sp>
    </p:spTree>
    <p:extLst>
      <p:ext uri="{BB962C8B-B14F-4D97-AF65-F5344CB8AC3E}">
        <p14:creationId xmlns:p14="http://schemas.microsoft.com/office/powerpoint/2010/main" val="948472188"/>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786F0C-272D-D143-8D15-F6E9C19D6537}"/>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SOLUTION: partial mock / spy</a:t>
            </a:r>
          </a:p>
        </p:txBody>
      </p:sp>
      <p:pic>
        <p:nvPicPr>
          <p:cNvPr id="4" name="Picture 3">
            <a:extLst>
              <a:ext uri="{FF2B5EF4-FFF2-40B4-BE49-F238E27FC236}">
                <a16:creationId xmlns:a16="http://schemas.microsoft.com/office/drawing/2014/main" id="{17B218D7-46E8-0248-AFE0-37A0D2BC19FD}"/>
              </a:ext>
            </a:extLst>
          </p:cNvPr>
          <p:cNvPicPr>
            <a:picLocks noChangeAspect="1"/>
          </p:cNvPicPr>
          <p:nvPr/>
        </p:nvPicPr>
        <p:blipFill>
          <a:blip r:embed="rId2"/>
          <a:stretch>
            <a:fillRect/>
          </a:stretch>
        </p:blipFill>
        <p:spPr>
          <a:xfrm>
            <a:off x="1531037" y="643467"/>
            <a:ext cx="9129926" cy="3925867"/>
          </a:xfrm>
          <a:prstGeom prst="rect">
            <a:avLst/>
          </a:prstGeom>
        </p:spPr>
      </p:pic>
    </p:spTree>
    <p:extLst>
      <p:ext uri="{BB962C8B-B14F-4D97-AF65-F5344CB8AC3E}">
        <p14:creationId xmlns:p14="http://schemas.microsoft.com/office/powerpoint/2010/main" val="1734987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BA84329C-CB6D-4446-9063-1F6FFDE3DF5F}"/>
              </a:ext>
            </a:extLst>
          </p:cNvPr>
          <p:cNvSpPr>
            <a:spLocks noGrp="1"/>
          </p:cNvSpPr>
          <p:nvPr>
            <p:ph type="title"/>
          </p:nvPr>
        </p:nvSpPr>
        <p:spPr>
          <a:xfrm>
            <a:off x="1251678" y="382385"/>
            <a:ext cx="10178322" cy="1492132"/>
          </a:xfrm>
        </p:spPr>
        <p:txBody>
          <a:bodyPr anchor="ctr">
            <a:normAutofit/>
          </a:bodyPr>
          <a:lstStyle/>
          <a:p>
            <a:r>
              <a:rPr lang="zh-CN" altLang="en-US" dirty="0"/>
              <a:t>工程师思维</a:t>
            </a:r>
            <a:endParaRPr lang="en-CN" dirty="0"/>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8245BB1E-23F5-4ACD-88CE-25BE90A46815}"/>
              </a:ext>
            </a:extLst>
          </p:cNvPr>
          <p:cNvGraphicFramePr>
            <a:graphicFrameLocks noGrp="1"/>
          </p:cNvGraphicFramePr>
          <p:nvPr>
            <p:ph idx="1"/>
            <p:extLst>
              <p:ext uri="{D42A27DB-BD31-4B8C-83A1-F6EECF244321}">
                <p14:modId xmlns:p14="http://schemas.microsoft.com/office/powerpoint/2010/main" val="3059861180"/>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02163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E05AA-0228-BB42-A082-C51394FE7AAC}"/>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BETTER SOLUTION</a:t>
            </a:r>
          </a:p>
        </p:txBody>
      </p:sp>
      <p:pic>
        <p:nvPicPr>
          <p:cNvPr id="4" name="Picture 3">
            <a:extLst>
              <a:ext uri="{FF2B5EF4-FFF2-40B4-BE49-F238E27FC236}">
                <a16:creationId xmlns:a16="http://schemas.microsoft.com/office/drawing/2014/main" id="{40FA0D93-28C8-914F-B5B3-52FE7BA08A44}"/>
              </a:ext>
            </a:extLst>
          </p:cNvPr>
          <p:cNvPicPr>
            <a:picLocks noChangeAspect="1"/>
          </p:cNvPicPr>
          <p:nvPr/>
        </p:nvPicPr>
        <p:blipFill>
          <a:blip r:embed="rId2"/>
          <a:stretch>
            <a:fillRect/>
          </a:stretch>
        </p:blipFill>
        <p:spPr>
          <a:xfrm>
            <a:off x="3099155" y="643467"/>
            <a:ext cx="5993689" cy="3925867"/>
          </a:xfrm>
          <a:prstGeom prst="rect">
            <a:avLst/>
          </a:prstGeom>
        </p:spPr>
      </p:pic>
      <p:sp>
        <p:nvSpPr>
          <p:cNvPr id="5" name="TextBox 4">
            <a:extLst>
              <a:ext uri="{FF2B5EF4-FFF2-40B4-BE49-F238E27FC236}">
                <a16:creationId xmlns:a16="http://schemas.microsoft.com/office/drawing/2014/main" id="{86ED2AE4-52DD-FF49-B00B-27A508D7DA4C}"/>
              </a:ext>
            </a:extLst>
          </p:cNvPr>
          <p:cNvSpPr txBox="1"/>
          <p:nvPr/>
        </p:nvSpPr>
        <p:spPr>
          <a:xfrm>
            <a:off x="4964920" y="6133049"/>
            <a:ext cx="2262158" cy="369332"/>
          </a:xfrm>
          <a:prstGeom prst="rect">
            <a:avLst/>
          </a:prstGeom>
          <a:noFill/>
        </p:spPr>
        <p:txBody>
          <a:bodyPr wrap="none" rtlCol="0">
            <a:spAutoFit/>
          </a:bodyPr>
          <a:lstStyle/>
          <a:p>
            <a:r>
              <a:rPr lang="en-CN" dirty="0"/>
              <a:t>单一职责</a:t>
            </a:r>
            <a:r>
              <a:rPr lang="zh-CN" altLang="en-US" dirty="0"/>
              <a:t>、依赖注入</a:t>
            </a:r>
            <a:endParaRPr lang="en-CN" dirty="0"/>
          </a:p>
        </p:txBody>
      </p:sp>
    </p:spTree>
    <p:extLst>
      <p:ext uri="{BB962C8B-B14F-4D97-AF65-F5344CB8AC3E}">
        <p14:creationId xmlns:p14="http://schemas.microsoft.com/office/powerpoint/2010/main" val="2390716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0" name="Rectangle 19">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AB59B-56CE-F241-A210-3F09A38DF198}"/>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zh-CN" altLang="en-US" sz="2400" spc="800" dirty="0">
                <a:solidFill>
                  <a:srgbClr val="2A1A00"/>
                </a:solidFill>
              </a:rPr>
              <a:t>依赖环境</a:t>
            </a:r>
            <a:endParaRPr lang="en-US" sz="2400" spc="800" dirty="0">
              <a:solidFill>
                <a:srgbClr val="2A1A00"/>
              </a:solidFill>
            </a:endParaRPr>
          </a:p>
        </p:txBody>
      </p:sp>
      <p:pic>
        <p:nvPicPr>
          <p:cNvPr id="4" name="Picture 3">
            <a:extLst>
              <a:ext uri="{FF2B5EF4-FFF2-40B4-BE49-F238E27FC236}">
                <a16:creationId xmlns:a16="http://schemas.microsoft.com/office/drawing/2014/main" id="{902B3418-E503-924E-BCC9-BF5FF0B36A26}"/>
              </a:ext>
            </a:extLst>
          </p:cNvPr>
          <p:cNvPicPr>
            <a:picLocks noChangeAspect="1"/>
          </p:cNvPicPr>
          <p:nvPr/>
        </p:nvPicPr>
        <p:blipFill>
          <a:blip r:embed="rId2"/>
          <a:stretch>
            <a:fillRect/>
          </a:stretch>
        </p:blipFill>
        <p:spPr>
          <a:xfrm>
            <a:off x="1394364" y="643467"/>
            <a:ext cx="9403271" cy="3925867"/>
          </a:xfrm>
          <a:prstGeom prst="rect">
            <a:avLst/>
          </a:prstGeom>
        </p:spPr>
      </p:pic>
    </p:spTree>
    <p:extLst>
      <p:ext uri="{BB962C8B-B14F-4D97-AF65-F5344CB8AC3E}">
        <p14:creationId xmlns:p14="http://schemas.microsoft.com/office/powerpoint/2010/main" val="33692108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4" name="Rectangle 1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6" name="Rectangle 15">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7AB59B-56CE-F241-A210-3F09A38DF198}"/>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zh-CN" altLang="en-US" sz="2400" spc="800" dirty="0">
                <a:solidFill>
                  <a:srgbClr val="2A1A00"/>
                </a:solidFill>
              </a:rPr>
              <a:t>测试不充分</a:t>
            </a:r>
            <a:endParaRPr lang="en-US" sz="2400" spc="800" dirty="0">
              <a:solidFill>
                <a:srgbClr val="2A1A00"/>
              </a:solidFill>
            </a:endParaRPr>
          </a:p>
        </p:txBody>
      </p:sp>
      <p:pic>
        <p:nvPicPr>
          <p:cNvPr id="11" name="Picture 10">
            <a:extLst>
              <a:ext uri="{FF2B5EF4-FFF2-40B4-BE49-F238E27FC236}">
                <a16:creationId xmlns:a16="http://schemas.microsoft.com/office/drawing/2014/main" id="{0F74344F-4EA9-A948-927C-D7E7CF3108D1}"/>
              </a:ext>
            </a:extLst>
          </p:cNvPr>
          <p:cNvPicPr>
            <a:picLocks noChangeAspect="1"/>
          </p:cNvPicPr>
          <p:nvPr/>
        </p:nvPicPr>
        <p:blipFill>
          <a:blip r:embed="rId2"/>
          <a:stretch>
            <a:fillRect/>
          </a:stretch>
        </p:blipFill>
        <p:spPr>
          <a:xfrm>
            <a:off x="882650" y="816280"/>
            <a:ext cx="10426700" cy="3657600"/>
          </a:xfrm>
          <a:prstGeom prst="rect">
            <a:avLst/>
          </a:prstGeom>
        </p:spPr>
      </p:pic>
    </p:spTree>
    <p:extLst>
      <p:ext uri="{BB962C8B-B14F-4D97-AF65-F5344CB8AC3E}">
        <p14:creationId xmlns:p14="http://schemas.microsoft.com/office/powerpoint/2010/main" val="4179568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1" name="Rectangle 10">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Freeform: Shape 14">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D92563-483F-F24E-94B1-247BA9958FA0}"/>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zh-CN" altLang="en-US" sz="2400" spc="800" dirty="0">
                <a:solidFill>
                  <a:srgbClr val="2A1A00"/>
                </a:solidFill>
              </a:rPr>
              <a:t>执行慢</a:t>
            </a:r>
            <a:endParaRPr lang="en-US" sz="2400" spc="800" dirty="0">
              <a:solidFill>
                <a:srgbClr val="2A1A00"/>
              </a:solidFill>
            </a:endParaRPr>
          </a:p>
        </p:txBody>
      </p:sp>
      <p:pic>
        <p:nvPicPr>
          <p:cNvPr id="4" name="Picture 3">
            <a:extLst>
              <a:ext uri="{FF2B5EF4-FFF2-40B4-BE49-F238E27FC236}">
                <a16:creationId xmlns:a16="http://schemas.microsoft.com/office/drawing/2014/main" id="{9D0B009D-7FC2-7540-90FF-B80105E9FBB4}"/>
              </a:ext>
            </a:extLst>
          </p:cNvPr>
          <p:cNvPicPr>
            <a:picLocks noChangeAspect="1"/>
          </p:cNvPicPr>
          <p:nvPr/>
        </p:nvPicPr>
        <p:blipFill>
          <a:blip r:embed="rId2"/>
          <a:stretch>
            <a:fillRect/>
          </a:stretch>
        </p:blipFill>
        <p:spPr>
          <a:xfrm>
            <a:off x="2740557" y="643467"/>
            <a:ext cx="6710886" cy="3925867"/>
          </a:xfrm>
          <a:prstGeom prst="rect">
            <a:avLst/>
          </a:prstGeom>
        </p:spPr>
      </p:pic>
    </p:spTree>
    <p:extLst>
      <p:ext uri="{BB962C8B-B14F-4D97-AF65-F5344CB8AC3E}">
        <p14:creationId xmlns:p14="http://schemas.microsoft.com/office/powerpoint/2010/main" val="4158510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D6A3-E4E5-3A42-9633-088F8765FFB8}"/>
              </a:ext>
            </a:extLst>
          </p:cNvPr>
          <p:cNvSpPr>
            <a:spLocks noGrp="1"/>
          </p:cNvSpPr>
          <p:nvPr>
            <p:ph type="title"/>
          </p:nvPr>
        </p:nvSpPr>
        <p:spPr/>
        <p:txBody>
          <a:bodyPr/>
          <a:lstStyle/>
          <a:p>
            <a:r>
              <a:rPr lang="en-CN" dirty="0"/>
              <a:t>all</a:t>
            </a:r>
            <a:r>
              <a:rPr lang="zh-CN" altLang="en-US" dirty="0"/>
              <a:t> </a:t>
            </a:r>
            <a:r>
              <a:rPr lang="en-US" altLang="zh-CN" dirty="0"/>
              <a:t>in</a:t>
            </a:r>
            <a:r>
              <a:rPr lang="zh-CN" altLang="en-US" dirty="0"/>
              <a:t> </a:t>
            </a:r>
            <a:r>
              <a:rPr lang="en-US" altLang="zh-CN" dirty="0"/>
              <a:t>all</a:t>
            </a:r>
            <a:endParaRPr lang="en-CN" dirty="0"/>
          </a:p>
        </p:txBody>
      </p:sp>
      <p:sp>
        <p:nvSpPr>
          <p:cNvPr id="3" name="Content Placeholder 2">
            <a:extLst>
              <a:ext uri="{FF2B5EF4-FFF2-40B4-BE49-F238E27FC236}">
                <a16:creationId xmlns:a16="http://schemas.microsoft.com/office/drawing/2014/main" id="{B623310E-9148-C04B-B680-92BCCF1357A3}"/>
              </a:ext>
            </a:extLst>
          </p:cNvPr>
          <p:cNvSpPr>
            <a:spLocks noGrp="1"/>
          </p:cNvSpPr>
          <p:nvPr>
            <p:ph idx="1"/>
          </p:nvPr>
        </p:nvSpPr>
        <p:spPr/>
        <p:txBody>
          <a:bodyPr>
            <a:normAutofit lnSpcReduction="10000"/>
          </a:bodyPr>
          <a:lstStyle/>
          <a:p>
            <a:r>
              <a:rPr lang="en-US" dirty="0" err="1"/>
              <a:t>方便执行</a:t>
            </a:r>
            <a:endParaRPr lang="en-US" dirty="0"/>
          </a:p>
          <a:p>
            <a:pPr lvl="1"/>
            <a:r>
              <a:rPr lang="en-US" sz="1500" dirty="0" err="1"/>
              <a:t>任意环境</a:t>
            </a:r>
            <a:r>
              <a:rPr lang="zh-CN" altLang="en-US" sz="1500" dirty="0"/>
              <a:t>、任意时刻、任意顺序</a:t>
            </a:r>
            <a:endParaRPr lang="en-US" altLang="zh-CN" sz="1500" dirty="0"/>
          </a:p>
          <a:p>
            <a:pPr lvl="1"/>
            <a:r>
              <a:rPr lang="en-US" sz="1500" dirty="0" err="1"/>
              <a:t>速度要快</a:t>
            </a:r>
            <a:endParaRPr lang="en-US" sz="1500" dirty="0"/>
          </a:p>
          <a:p>
            <a:r>
              <a:rPr lang="en-US" dirty="0" err="1"/>
              <a:t>执行结果要可信</a:t>
            </a:r>
            <a:endParaRPr lang="en-US" dirty="0"/>
          </a:p>
          <a:p>
            <a:pPr lvl="1"/>
            <a:r>
              <a:rPr lang="en-US" sz="1400" dirty="0" err="1"/>
              <a:t>一个类要么不测</a:t>
            </a:r>
            <a:r>
              <a:rPr lang="zh-CN" altLang="en-US" sz="1400" dirty="0"/>
              <a:t>，</a:t>
            </a:r>
            <a:r>
              <a:rPr lang="zh-CN" altLang="en-CN" sz="1400" dirty="0"/>
              <a:t>要测</a:t>
            </a:r>
            <a:r>
              <a:rPr lang="zh-CN" altLang="en-US" sz="1400" dirty="0"/>
              <a:t>就要写全测试点</a:t>
            </a:r>
            <a:endParaRPr lang="en-US" altLang="zh-CN" sz="1400" dirty="0"/>
          </a:p>
          <a:p>
            <a:pPr lvl="1"/>
            <a:r>
              <a:rPr lang="en-US" sz="1400" dirty="0" err="1"/>
              <a:t>不要在维护的过程中简化测试点</a:t>
            </a:r>
            <a:endParaRPr lang="en-US" sz="1400" dirty="0"/>
          </a:p>
          <a:p>
            <a:r>
              <a:rPr lang="en-US" dirty="0" err="1"/>
              <a:t>维护成本要低</a:t>
            </a:r>
            <a:endParaRPr lang="en-US" dirty="0"/>
          </a:p>
          <a:p>
            <a:pPr lvl="1"/>
            <a:r>
              <a:rPr lang="en-US" altLang="zh-CN" dirty="0"/>
              <a:t>testing behavior, not </a:t>
            </a:r>
            <a:r>
              <a:rPr lang="en-US" altLang="zh-CN" dirty="0" err="1"/>
              <a:t>impl</a:t>
            </a:r>
            <a:r>
              <a:rPr lang="en-US" altLang="zh-CN" dirty="0"/>
              <a:t> detail</a:t>
            </a:r>
          </a:p>
          <a:p>
            <a:pPr lvl="1"/>
            <a:r>
              <a:rPr lang="zh-CN" altLang="en-US" dirty="0"/>
              <a:t>规范</a:t>
            </a:r>
            <a:endParaRPr lang="en-US" altLang="zh-CN" dirty="0"/>
          </a:p>
          <a:p>
            <a:pPr lvl="1"/>
            <a:r>
              <a:rPr lang="zh-CN" altLang="en-US" dirty="0"/>
              <a:t>测试最需要测试的代码</a:t>
            </a:r>
            <a:endParaRPr lang="en-US" dirty="0"/>
          </a:p>
          <a:p>
            <a:endParaRPr lang="en-CN" dirty="0"/>
          </a:p>
        </p:txBody>
      </p:sp>
    </p:spTree>
    <p:extLst>
      <p:ext uri="{BB962C8B-B14F-4D97-AF65-F5344CB8AC3E}">
        <p14:creationId xmlns:p14="http://schemas.microsoft.com/office/powerpoint/2010/main" val="41313831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A77D789-9DE0-43A3-B196-F13CFECFA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D99458-F2D8-1A4F-BF4C-8EFEA1D4F3EE}"/>
              </a:ext>
            </a:extLst>
          </p:cNvPr>
          <p:cNvSpPr>
            <a:spLocks noGrp="1"/>
          </p:cNvSpPr>
          <p:nvPr>
            <p:ph type="title"/>
          </p:nvPr>
        </p:nvSpPr>
        <p:spPr>
          <a:xfrm>
            <a:off x="765051" y="382385"/>
            <a:ext cx="6015897" cy="1492132"/>
          </a:xfrm>
        </p:spPr>
        <p:txBody>
          <a:bodyPr>
            <a:normAutofit/>
          </a:bodyPr>
          <a:lstStyle/>
          <a:p>
            <a:r>
              <a:rPr lang="en-US" altLang="zh-CN" dirty="0"/>
              <a:t>how</a:t>
            </a:r>
            <a:endParaRPr lang="en-CN" dirty="0"/>
          </a:p>
        </p:txBody>
      </p:sp>
      <p:sp>
        <p:nvSpPr>
          <p:cNvPr id="12" name="Rectangle 11">
            <a:extLst>
              <a:ext uri="{FF2B5EF4-FFF2-40B4-BE49-F238E27FC236}">
                <a16:creationId xmlns:a16="http://schemas.microsoft.com/office/drawing/2014/main" id="{F9BC648B-BC3C-4674-B1FD-2F9F1C6D7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8B3C4EB1-231F-3545-991A-4CA76C49F209}"/>
              </a:ext>
            </a:extLst>
          </p:cNvPr>
          <p:cNvSpPr>
            <a:spLocks noGrp="1"/>
          </p:cNvSpPr>
          <p:nvPr>
            <p:ph idx="1"/>
          </p:nvPr>
        </p:nvSpPr>
        <p:spPr>
          <a:xfrm>
            <a:off x="765051" y="2286001"/>
            <a:ext cx="6015897" cy="3593591"/>
          </a:xfrm>
        </p:spPr>
        <p:txBody>
          <a:bodyPr>
            <a:normAutofit/>
          </a:bodyPr>
          <a:lstStyle/>
          <a:p>
            <a:r>
              <a:rPr lang="en-CN" dirty="0">
                <a:solidFill>
                  <a:schemeClr val="bg1">
                    <a:lumMod val="65000"/>
                  </a:schemeClr>
                </a:solidFill>
              </a:rPr>
              <a:t>工具</a:t>
            </a:r>
            <a:r>
              <a:rPr lang="en-US" altLang="zh-CN" dirty="0">
                <a:solidFill>
                  <a:schemeClr val="bg1">
                    <a:lumMod val="65000"/>
                  </a:schemeClr>
                </a:solidFill>
              </a:rPr>
              <a:t>/</a:t>
            </a:r>
            <a:r>
              <a:rPr lang="zh-CN" altLang="en-US" dirty="0">
                <a:solidFill>
                  <a:schemeClr val="bg1">
                    <a:lumMod val="65000"/>
                  </a:schemeClr>
                </a:solidFill>
              </a:rPr>
              <a:t>框架的选择</a:t>
            </a:r>
            <a:endParaRPr lang="en-US" altLang="zh-CN" dirty="0">
              <a:solidFill>
                <a:schemeClr val="bg1">
                  <a:lumMod val="65000"/>
                </a:schemeClr>
              </a:solidFill>
            </a:endParaRPr>
          </a:p>
          <a:p>
            <a:r>
              <a:rPr lang="zh-CN" altLang="en-CN" dirty="0">
                <a:solidFill>
                  <a:schemeClr val="bg1">
                    <a:lumMod val="65000"/>
                  </a:schemeClr>
                </a:solidFill>
              </a:rPr>
              <a:t>三层</a:t>
            </a:r>
            <a:r>
              <a:rPr lang="zh-CN" altLang="en-US" dirty="0">
                <a:solidFill>
                  <a:schemeClr val="bg1">
                    <a:lumMod val="65000"/>
                  </a:schemeClr>
                </a:solidFill>
              </a:rPr>
              <a:t>结构中各层的测试原则</a:t>
            </a:r>
            <a:endParaRPr lang="en-US" altLang="zh-CN" dirty="0">
              <a:solidFill>
                <a:schemeClr val="bg1">
                  <a:lumMod val="65000"/>
                </a:schemeClr>
              </a:solidFill>
            </a:endParaRPr>
          </a:p>
          <a:p>
            <a:r>
              <a:rPr lang="zh-CN" altLang="en-US" dirty="0">
                <a:solidFill>
                  <a:schemeClr val="bg1">
                    <a:lumMod val="65000"/>
                  </a:schemeClr>
                </a:solidFill>
              </a:rPr>
              <a:t>三层结构各层测试举例</a:t>
            </a:r>
            <a:endParaRPr lang="en-US" altLang="zh-CN" dirty="0">
              <a:solidFill>
                <a:schemeClr val="bg1">
                  <a:lumMod val="65000"/>
                </a:schemeClr>
              </a:solidFill>
            </a:endParaRPr>
          </a:p>
          <a:p>
            <a:r>
              <a:rPr lang="zh-CN" altLang="en-US" dirty="0">
                <a:solidFill>
                  <a:schemeClr val="bg1">
                    <a:lumMod val="65000"/>
                  </a:schemeClr>
                </a:solidFill>
              </a:rPr>
              <a:t>测试书写规范</a:t>
            </a:r>
            <a:endParaRPr lang="en-US" altLang="zh-CN" dirty="0">
              <a:solidFill>
                <a:schemeClr val="bg1">
                  <a:lumMod val="65000"/>
                </a:schemeClr>
              </a:solidFill>
            </a:endParaRPr>
          </a:p>
          <a:p>
            <a:r>
              <a:rPr lang="zh-CN" altLang="en-US" dirty="0">
                <a:solidFill>
                  <a:schemeClr val="bg1">
                    <a:lumMod val="65000"/>
                  </a:schemeClr>
                </a:solidFill>
              </a:rPr>
              <a:t>反模式介绍</a:t>
            </a:r>
            <a:endParaRPr lang="en-US" altLang="zh-CN" dirty="0">
              <a:solidFill>
                <a:schemeClr val="bg1">
                  <a:lumMod val="65000"/>
                </a:schemeClr>
              </a:solidFill>
            </a:endParaRPr>
          </a:p>
          <a:p>
            <a:r>
              <a:rPr lang="zh-CN" altLang="en-US" b="1" dirty="0"/>
              <a:t>实践技巧介绍</a:t>
            </a:r>
            <a:endParaRPr lang="en-US" altLang="zh-CN" b="1" dirty="0"/>
          </a:p>
        </p:txBody>
      </p:sp>
      <p:pic>
        <p:nvPicPr>
          <p:cNvPr id="5" name="Picture 4" descr="平面上的计算器和数学工具">
            <a:extLst>
              <a:ext uri="{FF2B5EF4-FFF2-40B4-BE49-F238E27FC236}">
                <a16:creationId xmlns:a16="http://schemas.microsoft.com/office/drawing/2014/main" id="{4681B8A6-9A0E-4AA8-A341-AC092DA83EC1}"/>
              </a:ext>
            </a:extLst>
          </p:cNvPr>
          <p:cNvPicPr>
            <a:picLocks noChangeAspect="1"/>
          </p:cNvPicPr>
          <p:nvPr/>
        </p:nvPicPr>
        <p:blipFill rotWithShape="1">
          <a:blip r:embed="rId2"/>
          <a:srcRect l="18555" r="34704" b="-1"/>
          <a:stretch/>
        </p:blipFill>
        <p:spPr>
          <a:xfrm>
            <a:off x="7389812" y="10"/>
            <a:ext cx="4802188" cy="6857990"/>
          </a:xfrm>
          <a:custGeom>
            <a:avLst/>
            <a:gdLst/>
            <a:ahLst/>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p:spPr>
      </p:pic>
    </p:spTree>
    <p:extLst>
      <p:ext uri="{BB962C8B-B14F-4D97-AF65-F5344CB8AC3E}">
        <p14:creationId xmlns:p14="http://schemas.microsoft.com/office/powerpoint/2010/main" val="37145596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A2805736-925B-4E6B-9FAB-73BA23E1E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D192438E-D143-A24C-BB70-B310D1560EFE}"/>
              </a:ext>
            </a:extLst>
          </p:cNvPr>
          <p:cNvSpPr>
            <a:spLocks noGrp="1"/>
          </p:cNvSpPr>
          <p:nvPr>
            <p:ph type="title"/>
          </p:nvPr>
        </p:nvSpPr>
        <p:spPr>
          <a:xfrm>
            <a:off x="605197" y="382385"/>
            <a:ext cx="3111669" cy="899780"/>
          </a:xfrm>
        </p:spPr>
        <p:txBody>
          <a:bodyPr anchor="b">
            <a:normAutofit/>
          </a:bodyPr>
          <a:lstStyle/>
          <a:p>
            <a:r>
              <a:rPr lang="zh-CN" altLang="en-US" sz="2000" dirty="0"/>
              <a:t>对象</a:t>
            </a:r>
            <a:r>
              <a:rPr lang="en-US" altLang="zh-CN" sz="2000" dirty="0"/>
              <a:t>/</a:t>
            </a:r>
            <a:r>
              <a:rPr lang="zh-CN" altLang="en-US" sz="2000" dirty="0"/>
              <a:t>集合的</a:t>
            </a:r>
            <a:r>
              <a:rPr lang="en-US" altLang="zh-CN" sz="2000" dirty="0"/>
              <a:t>assert</a:t>
            </a:r>
            <a:r>
              <a:rPr lang="zh-CN" altLang="en-US" sz="2000" dirty="0"/>
              <a:t> </a:t>
            </a:r>
            <a:r>
              <a:rPr lang="en-US" altLang="zh-CN" sz="2000" dirty="0"/>
              <a:t>equal</a:t>
            </a:r>
            <a:endParaRPr lang="en-CN" sz="2000" dirty="0"/>
          </a:p>
        </p:txBody>
      </p:sp>
      <p:sp>
        <p:nvSpPr>
          <p:cNvPr id="17" name="Rectangle 12">
            <a:extLst>
              <a:ext uri="{FF2B5EF4-FFF2-40B4-BE49-F238E27FC236}">
                <a16:creationId xmlns:a16="http://schemas.microsoft.com/office/drawing/2014/main" id="{E9EA2B43-8884-423C-B0EB-8949B0462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a:extLst>
              <a:ext uri="{FF2B5EF4-FFF2-40B4-BE49-F238E27FC236}">
                <a16:creationId xmlns:a16="http://schemas.microsoft.com/office/drawing/2014/main" id="{11783EBA-96AE-4459-9E17-2FA9AC06CE8B}"/>
              </a:ext>
            </a:extLst>
          </p:cNvPr>
          <p:cNvSpPr>
            <a:spLocks noGrp="1"/>
          </p:cNvSpPr>
          <p:nvPr>
            <p:ph idx="1"/>
          </p:nvPr>
        </p:nvSpPr>
        <p:spPr>
          <a:xfrm>
            <a:off x="605197" y="1613434"/>
            <a:ext cx="3111668" cy="4594953"/>
          </a:xfrm>
        </p:spPr>
        <p:txBody>
          <a:bodyPr>
            <a:normAutofit/>
          </a:bodyPr>
          <a:lstStyle/>
          <a:p>
            <a:r>
              <a:rPr lang="en-US" sz="1600" dirty="0" err="1"/>
              <a:t>写起来很烦</a:t>
            </a:r>
            <a:endParaRPr lang="en-US" sz="1600" dirty="0"/>
          </a:p>
          <a:p>
            <a:r>
              <a:rPr lang="en-US" sz="1600" dirty="0" err="1"/>
              <a:t>容易写错</a:t>
            </a:r>
            <a:endParaRPr lang="en-US" sz="1600" dirty="0"/>
          </a:p>
          <a:p>
            <a:r>
              <a:rPr lang="en-US" sz="1600" dirty="0" err="1"/>
              <a:t>违反</a:t>
            </a:r>
            <a:r>
              <a:rPr lang="en-US" altLang="zh-CN" sz="1600" dirty="0" err="1"/>
              <a:t>test</a:t>
            </a:r>
            <a:r>
              <a:rPr lang="zh-CN" altLang="en-US" sz="1600" dirty="0"/>
              <a:t>应当尽量简洁的原则</a:t>
            </a:r>
            <a:endParaRPr lang="en-US" sz="1600" dirty="0"/>
          </a:p>
        </p:txBody>
      </p:sp>
      <p:sp>
        <p:nvSpPr>
          <p:cNvPr id="15" name="Rectangle 14">
            <a:extLst>
              <a:ext uri="{FF2B5EF4-FFF2-40B4-BE49-F238E27FC236}">
                <a16:creationId xmlns:a16="http://schemas.microsoft.com/office/drawing/2014/main" id="{F884A938-C405-4F09-AA12-590BEE1DE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1" y="643467"/>
            <a:ext cx="7391400" cy="5564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4048FB3-3112-9647-B83D-D08773F76A37}"/>
              </a:ext>
            </a:extLst>
          </p:cNvPr>
          <p:cNvPicPr>
            <a:picLocks noChangeAspect="1"/>
          </p:cNvPicPr>
          <p:nvPr/>
        </p:nvPicPr>
        <p:blipFill>
          <a:blip r:embed="rId2"/>
          <a:stretch>
            <a:fillRect/>
          </a:stretch>
        </p:blipFill>
        <p:spPr>
          <a:xfrm>
            <a:off x="4711748" y="1975572"/>
            <a:ext cx="6074784" cy="2900708"/>
          </a:xfrm>
          <a:prstGeom prst="rect">
            <a:avLst/>
          </a:prstGeom>
        </p:spPr>
      </p:pic>
    </p:spTree>
    <p:extLst>
      <p:ext uri="{BB962C8B-B14F-4D97-AF65-F5344CB8AC3E}">
        <p14:creationId xmlns:p14="http://schemas.microsoft.com/office/powerpoint/2010/main" val="38655991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36" name="Rectangle 2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37" name="Rectangle 23">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25">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74F8F3-3890-0147-968B-195E2A28E4BC}"/>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dirty="0"/>
              <a:t>assert</a:t>
            </a:r>
            <a:r>
              <a:rPr lang="zh-CN" altLang="en-US" sz="2400" dirty="0"/>
              <a:t> </a:t>
            </a:r>
            <a:r>
              <a:rPr lang="en-US" sz="2400" dirty="0"/>
              <a:t>Array</a:t>
            </a:r>
            <a:r>
              <a:rPr lang="zh-CN" altLang="en-US" sz="2400" dirty="0"/>
              <a:t> </a:t>
            </a:r>
            <a:r>
              <a:rPr lang="en-US" sz="2400" dirty="0"/>
              <a:t>Equals</a:t>
            </a:r>
            <a:endParaRPr lang="en-US" sz="2400" spc="800" dirty="0">
              <a:solidFill>
                <a:srgbClr val="2A1A00"/>
              </a:solidFill>
            </a:endParaRPr>
          </a:p>
        </p:txBody>
      </p:sp>
      <p:pic>
        <p:nvPicPr>
          <p:cNvPr id="4" name="Content Placeholder 3">
            <a:extLst>
              <a:ext uri="{FF2B5EF4-FFF2-40B4-BE49-F238E27FC236}">
                <a16:creationId xmlns:a16="http://schemas.microsoft.com/office/drawing/2014/main" id="{C2D50EF7-E8F7-4D47-8B7E-5E478872D19F}"/>
              </a:ext>
            </a:extLst>
          </p:cNvPr>
          <p:cNvPicPr>
            <a:picLocks noChangeAspect="1"/>
          </p:cNvPicPr>
          <p:nvPr/>
        </p:nvPicPr>
        <p:blipFill>
          <a:blip r:embed="rId2"/>
          <a:stretch>
            <a:fillRect/>
          </a:stretch>
        </p:blipFill>
        <p:spPr>
          <a:xfrm>
            <a:off x="643467" y="1843047"/>
            <a:ext cx="10905066" cy="1526707"/>
          </a:xfrm>
          <a:prstGeom prst="rect">
            <a:avLst/>
          </a:prstGeom>
        </p:spPr>
      </p:pic>
    </p:spTree>
    <p:extLst>
      <p:ext uri="{BB962C8B-B14F-4D97-AF65-F5344CB8AC3E}">
        <p14:creationId xmlns:p14="http://schemas.microsoft.com/office/powerpoint/2010/main" val="21805599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12" name="Rectangle 1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4" name="Rectangle 13">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Freeform: Shape 15">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92438E-D143-A24C-BB70-B310D1560EFE}"/>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参数化测试</a:t>
            </a:r>
          </a:p>
        </p:txBody>
      </p:sp>
      <p:pic>
        <p:nvPicPr>
          <p:cNvPr id="5" name="Picture 4">
            <a:extLst>
              <a:ext uri="{FF2B5EF4-FFF2-40B4-BE49-F238E27FC236}">
                <a16:creationId xmlns:a16="http://schemas.microsoft.com/office/drawing/2014/main" id="{4D62E594-B74D-1247-8A16-AA718985AB9F}"/>
              </a:ext>
            </a:extLst>
          </p:cNvPr>
          <p:cNvPicPr>
            <a:picLocks noChangeAspect="1"/>
          </p:cNvPicPr>
          <p:nvPr/>
        </p:nvPicPr>
        <p:blipFill>
          <a:blip r:embed="rId2"/>
          <a:stretch>
            <a:fillRect/>
          </a:stretch>
        </p:blipFill>
        <p:spPr>
          <a:xfrm>
            <a:off x="2740557" y="643467"/>
            <a:ext cx="6710886" cy="3925867"/>
          </a:xfrm>
          <a:prstGeom prst="rect">
            <a:avLst/>
          </a:prstGeom>
        </p:spPr>
      </p:pic>
    </p:spTree>
    <p:extLst>
      <p:ext uri="{BB962C8B-B14F-4D97-AF65-F5344CB8AC3E}">
        <p14:creationId xmlns:p14="http://schemas.microsoft.com/office/powerpoint/2010/main" val="27411012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38E-D143-A24C-BB70-B310D1560EFE}"/>
              </a:ext>
            </a:extLst>
          </p:cNvPr>
          <p:cNvSpPr>
            <a:spLocks noGrp="1"/>
          </p:cNvSpPr>
          <p:nvPr>
            <p:ph type="title"/>
          </p:nvPr>
        </p:nvSpPr>
        <p:spPr>
          <a:xfrm>
            <a:off x="1019534" y="382385"/>
            <a:ext cx="3111669" cy="899780"/>
          </a:xfrm>
        </p:spPr>
        <p:txBody>
          <a:bodyPr anchor="b">
            <a:normAutofit/>
          </a:bodyPr>
          <a:lstStyle/>
          <a:p>
            <a:r>
              <a:rPr lang="en-CN" sz="2000" dirty="0"/>
              <a:t>封装工具方法</a:t>
            </a:r>
          </a:p>
        </p:txBody>
      </p:sp>
      <p:sp>
        <p:nvSpPr>
          <p:cNvPr id="8" name="Content Placeholder 7">
            <a:extLst>
              <a:ext uri="{FF2B5EF4-FFF2-40B4-BE49-F238E27FC236}">
                <a16:creationId xmlns:a16="http://schemas.microsoft.com/office/drawing/2014/main" id="{11783EBA-96AE-4459-9E17-2FA9AC06CE8B}"/>
              </a:ext>
            </a:extLst>
          </p:cNvPr>
          <p:cNvSpPr>
            <a:spLocks noGrp="1"/>
          </p:cNvSpPr>
          <p:nvPr>
            <p:ph idx="1"/>
          </p:nvPr>
        </p:nvSpPr>
        <p:spPr>
          <a:xfrm>
            <a:off x="1019534" y="1613434"/>
            <a:ext cx="3111668" cy="4594953"/>
          </a:xfrm>
        </p:spPr>
        <p:txBody>
          <a:bodyPr>
            <a:normAutofit/>
          </a:bodyPr>
          <a:lstStyle/>
          <a:p>
            <a:r>
              <a:rPr lang="en-US" altLang="zh-CN" sz="1600" b="1" dirty="0"/>
              <a:t>level1</a:t>
            </a:r>
            <a:r>
              <a:rPr lang="zh-CN" altLang="en-US" sz="1600" b="1" dirty="0"/>
              <a:t>：封装到</a:t>
            </a:r>
            <a:r>
              <a:rPr lang="en-US" altLang="zh-CN" sz="1600" b="1" dirty="0"/>
              <a:t>common</a:t>
            </a:r>
            <a:r>
              <a:rPr lang="zh-CN" altLang="en-US" sz="1600" b="1" dirty="0"/>
              <a:t> </a:t>
            </a:r>
            <a:r>
              <a:rPr lang="en-US" altLang="zh-CN" sz="1600" b="1" dirty="0"/>
              <a:t>library</a:t>
            </a:r>
            <a:endParaRPr lang="en-US" sz="1600" b="1" dirty="0"/>
          </a:p>
          <a:p>
            <a:r>
              <a:rPr lang="en-US" sz="1600" dirty="0"/>
              <a:t>level</a:t>
            </a:r>
            <a:r>
              <a:rPr lang="en-US" altLang="zh-CN" sz="1600" dirty="0"/>
              <a:t>2</a:t>
            </a:r>
            <a:r>
              <a:rPr lang="zh-CN" altLang="en-US" sz="1600" dirty="0"/>
              <a:t>：封装在当前</a:t>
            </a:r>
            <a:r>
              <a:rPr lang="en-US" altLang="zh-CN" sz="1600" dirty="0"/>
              <a:t>module</a:t>
            </a:r>
          </a:p>
          <a:p>
            <a:r>
              <a:rPr lang="en-US" altLang="zh-CN" sz="1600" dirty="0"/>
              <a:t>level3</a:t>
            </a:r>
            <a:r>
              <a:rPr lang="zh-CN" altLang="en-US" sz="1600" dirty="0"/>
              <a:t>：封装在当前</a:t>
            </a:r>
            <a:r>
              <a:rPr lang="en-US" altLang="zh-CN" sz="1600" dirty="0"/>
              <a:t>test</a:t>
            </a:r>
            <a:r>
              <a:rPr lang="zh-CN" altLang="en-US" sz="1600" dirty="0"/>
              <a:t> </a:t>
            </a:r>
            <a:r>
              <a:rPr lang="en-US" altLang="zh-CN" sz="1600" dirty="0"/>
              <a:t>class</a:t>
            </a:r>
            <a:endParaRPr lang="en-US" sz="1600" dirty="0"/>
          </a:p>
        </p:txBody>
      </p:sp>
      <p:pic>
        <p:nvPicPr>
          <p:cNvPr id="3" name="Picture 2">
            <a:extLst>
              <a:ext uri="{FF2B5EF4-FFF2-40B4-BE49-F238E27FC236}">
                <a16:creationId xmlns:a16="http://schemas.microsoft.com/office/drawing/2014/main" id="{27DC0DC7-A3A4-8F45-9EFA-66F5180D7FE4}"/>
              </a:ext>
            </a:extLst>
          </p:cNvPr>
          <p:cNvPicPr>
            <a:picLocks noChangeAspect="1"/>
          </p:cNvPicPr>
          <p:nvPr/>
        </p:nvPicPr>
        <p:blipFill>
          <a:blip r:embed="rId2"/>
          <a:stretch>
            <a:fillRect/>
          </a:stretch>
        </p:blipFill>
        <p:spPr>
          <a:xfrm>
            <a:off x="4626367" y="1613434"/>
            <a:ext cx="6538524" cy="3044291"/>
          </a:xfrm>
          <a:prstGeom prst="rect">
            <a:avLst/>
          </a:prstGeom>
        </p:spPr>
      </p:pic>
    </p:spTree>
    <p:extLst>
      <p:ext uri="{BB962C8B-B14F-4D97-AF65-F5344CB8AC3E}">
        <p14:creationId xmlns:p14="http://schemas.microsoft.com/office/powerpoint/2010/main" val="2592968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2" name="Picture 41" descr="Pencil and answer-sheet">
            <a:extLst>
              <a:ext uri="{FF2B5EF4-FFF2-40B4-BE49-F238E27FC236}">
                <a16:creationId xmlns:a16="http://schemas.microsoft.com/office/drawing/2014/main" id="{E3575E5A-339E-4873-9EEF-C551BF9D5532}"/>
              </a:ext>
            </a:extLst>
          </p:cNvPr>
          <p:cNvPicPr>
            <a:picLocks noChangeAspect="1"/>
          </p:cNvPicPr>
          <p:nvPr/>
        </p:nvPicPr>
        <p:blipFill rotWithShape="1">
          <a:blip r:embed="rId2"/>
          <a:srcRect l="59839" r="-1" b="-1"/>
          <a:stretch/>
        </p:blipFill>
        <p:spPr>
          <a:xfrm>
            <a:off x="7338646" y="10"/>
            <a:ext cx="4853354" cy="6857990"/>
          </a:xfrm>
          <a:prstGeom prst="rect">
            <a:avLst/>
          </a:prstGeom>
        </p:spPr>
      </p:pic>
      <p:sp>
        <p:nvSpPr>
          <p:cNvPr id="46" name="Freeform 10">
            <a:extLst>
              <a:ext uri="{FF2B5EF4-FFF2-40B4-BE49-F238E27FC236}">
                <a16:creationId xmlns:a16="http://schemas.microsoft.com/office/drawing/2014/main" id="{E1CE536E-134A-4A35-900B-30F927D5B5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1F47E33B-C401-0B48-B2F4-0C338BEFEF16}"/>
              </a:ext>
            </a:extLst>
          </p:cNvPr>
          <p:cNvSpPr>
            <a:spLocks noGrp="1"/>
          </p:cNvSpPr>
          <p:nvPr>
            <p:ph type="title"/>
          </p:nvPr>
        </p:nvSpPr>
        <p:spPr>
          <a:xfrm>
            <a:off x="765051" y="382385"/>
            <a:ext cx="6015897" cy="1492132"/>
          </a:xfrm>
        </p:spPr>
        <p:txBody>
          <a:bodyPr>
            <a:normAutofit/>
          </a:bodyPr>
          <a:lstStyle/>
          <a:p>
            <a:r>
              <a:rPr lang="en-US" altLang="zh-CN" dirty="0"/>
              <a:t>what</a:t>
            </a:r>
            <a:endParaRPr lang="en-CN" dirty="0"/>
          </a:p>
        </p:txBody>
      </p:sp>
      <p:sp>
        <p:nvSpPr>
          <p:cNvPr id="48" name="Rectangle 47">
            <a:extLst>
              <a:ext uri="{FF2B5EF4-FFF2-40B4-BE49-F238E27FC236}">
                <a16:creationId xmlns:a16="http://schemas.microsoft.com/office/drawing/2014/main" id="{FA0382D1-1594-4E3D-842E-04E1E5E75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Content Placeholder 2">
            <a:extLst>
              <a:ext uri="{FF2B5EF4-FFF2-40B4-BE49-F238E27FC236}">
                <a16:creationId xmlns:a16="http://schemas.microsoft.com/office/drawing/2014/main" id="{C668E9DB-49C1-2E4A-AC55-BCF285081C55}"/>
              </a:ext>
            </a:extLst>
          </p:cNvPr>
          <p:cNvSpPr>
            <a:spLocks noGrp="1"/>
          </p:cNvSpPr>
          <p:nvPr>
            <p:ph idx="1"/>
          </p:nvPr>
        </p:nvSpPr>
        <p:spPr>
          <a:xfrm>
            <a:off x="765051" y="2286001"/>
            <a:ext cx="6015897" cy="3593591"/>
          </a:xfrm>
        </p:spPr>
        <p:txBody>
          <a:bodyPr>
            <a:normAutofit/>
          </a:bodyPr>
          <a:lstStyle/>
          <a:p>
            <a:r>
              <a:rPr lang="en-US" dirty="0" err="1"/>
              <a:t>测试的分类</a:t>
            </a:r>
            <a:endParaRPr lang="en-US" dirty="0"/>
          </a:p>
          <a:p>
            <a:r>
              <a:rPr lang="en-US" dirty="0" err="1"/>
              <a:t>测试的评价指标</a:t>
            </a:r>
            <a:endParaRPr lang="en-US" dirty="0"/>
          </a:p>
          <a:p>
            <a:r>
              <a:rPr lang="en-US" dirty="0" err="1"/>
              <a:t>测试金字塔</a:t>
            </a:r>
            <a:endParaRPr lang="en-US" dirty="0"/>
          </a:p>
          <a:p>
            <a:r>
              <a:rPr lang="en-US" dirty="0"/>
              <a:t>school</a:t>
            </a:r>
            <a:r>
              <a:rPr lang="zh-CN" altLang="en-US" dirty="0"/>
              <a:t> </a:t>
            </a:r>
            <a:r>
              <a:rPr lang="en-US" altLang="zh-CN" dirty="0"/>
              <a:t>of</a:t>
            </a:r>
            <a:r>
              <a:rPr lang="zh-CN" altLang="en-US" dirty="0"/>
              <a:t> </a:t>
            </a:r>
            <a:r>
              <a:rPr lang="en-US" altLang="zh-CN" dirty="0"/>
              <a:t>unit</a:t>
            </a:r>
            <a:r>
              <a:rPr lang="zh-CN" altLang="en-US" dirty="0"/>
              <a:t> </a:t>
            </a:r>
            <a:r>
              <a:rPr lang="en-US" altLang="zh-CN" dirty="0"/>
              <a:t>test</a:t>
            </a:r>
          </a:p>
          <a:p>
            <a:r>
              <a:rPr lang="en-US" altLang="zh-CN" dirty="0"/>
              <a:t>mock,</a:t>
            </a:r>
            <a:r>
              <a:rPr lang="zh-CN" altLang="en-US" dirty="0"/>
              <a:t> </a:t>
            </a:r>
            <a:r>
              <a:rPr lang="en-US" altLang="zh-CN" dirty="0"/>
              <a:t>fake,</a:t>
            </a:r>
            <a:r>
              <a:rPr lang="zh-CN" altLang="en-US" dirty="0"/>
              <a:t> </a:t>
            </a:r>
            <a:r>
              <a:rPr lang="en-US" altLang="zh-CN" dirty="0"/>
              <a:t>stub,</a:t>
            </a:r>
            <a:r>
              <a:rPr lang="zh-CN" altLang="en-US" dirty="0"/>
              <a:t> </a:t>
            </a:r>
            <a:r>
              <a:rPr lang="en-US" altLang="zh-CN" dirty="0"/>
              <a:t>spy,</a:t>
            </a:r>
            <a:r>
              <a:rPr lang="zh-CN" altLang="en-US" dirty="0"/>
              <a:t> </a:t>
            </a:r>
            <a:r>
              <a:rPr lang="en-US" altLang="zh-CN" dirty="0"/>
              <a:t>dummy...</a:t>
            </a:r>
          </a:p>
        </p:txBody>
      </p:sp>
    </p:spTree>
    <p:extLst>
      <p:ext uri="{BB962C8B-B14F-4D97-AF65-F5344CB8AC3E}">
        <p14:creationId xmlns:p14="http://schemas.microsoft.com/office/powerpoint/2010/main" val="20090082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38E-D143-A24C-BB70-B310D1560EFE}"/>
              </a:ext>
            </a:extLst>
          </p:cNvPr>
          <p:cNvSpPr>
            <a:spLocks noGrp="1"/>
          </p:cNvSpPr>
          <p:nvPr>
            <p:ph type="title"/>
          </p:nvPr>
        </p:nvSpPr>
        <p:spPr>
          <a:xfrm>
            <a:off x="1019534" y="382385"/>
            <a:ext cx="3111669" cy="899780"/>
          </a:xfrm>
        </p:spPr>
        <p:txBody>
          <a:bodyPr anchor="b">
            <a:normAutofit/>
          </a:bodyPr>
          <a:lstStyle/>
          <a:p>
            <a:r>
              <a:rPr lang="en-CN" sz="2000" dirty="0"/>
              <a:t>封装工具方法</a:t>
            </a:r>
          </a:p>
        </p:txBody>
      </p:sp>
      <p:sp>
        <p:nvSpPr>
          <p:cNvPr id="8" name="Content Placeholder 7">
            <a:extLst>
              <a:ext uri="{FF2B5EF4-FFF2-40B4-BE49-F238E27FC236}">
                <a16:creationId xmlns:a16="http://schemas.microsoft.com/office/drawing/2014/main" id="{11783EBA-96AE-4459-9E17-2FA9AC06CE8B}"/>
              </a:ext>
            </a:extLst>
          </p:cNvPr>
          <p:cNvSpPr>
            <a:spLocks noGrp="1"/>
          </p:cNvSpPr>
          <p:nvPr>
            <p:ph idx="1"/>
          </p:nvPr>
        </p:nvSpPr>
        <p:spPr>
          <a:xfrm>
            <a:off x="1019534" y="1613434"/>
            <a:ext cx="3111668" cy="4594953"/>
          </a:xfrm>
        </p:spPr>
        <p:txBody>
          <a:bodyPr>
            <a:normAutofit/>
          </a:bodyPr>
          <a:lstStyle/>
          <a:p>
            <a:r>
              <a:rPr lang="en-US" altLang="zh-CN" sz="1600" dirty="0"/>
              <a:t>level1</a:t>
            </a:r>
            <a:r>
              <a:rPr lang="zh-CN" altLang="en-US" sz="1600" dirty="0"/>
              <a:t>：封装到</a:t>
            </a:r>
            <a:r>
              <a:rPr lang="en-US" altLang="zh-CN" sz="1600" dirty="0"/>
              <a:t>common</a:t>
            </a:r>
            <a:r>
              <a:rPr lang="zh-CN" altLang="en-US" sz="1600" dirty="0"/>
              <a:t> </a:t>
            </a:r>
            <a:r>
              <a:rPr lang="en-US" altLang="zh-CN" sz="1600" dirty="0"/>
              <a:t>library</a:t>
            </a:r>
            <a:endParaRPr lang="en-US" sz="1600" dirty="0"/>
          </a:p>
          <a:p>
            <a:r>
              <a:rPr lang="en-US" sz="1600" b="1" dirty="0"/>
              <a:t>level</a:t>
            </a:r>
            <a:r>
              <a:rPr lang="en-US" altLang="zh-CN" sz="1600" b="1" dirty="0"/>
              <a:t>2</a:t>
            </a:r>
            <a:r>
              <a:rPr lang="zh-CN" altLang="en-US" sz="1600" b="1" dirty="0"/>
              <a:t>：封装在当前</a:t>
            </a:r>
            <a:r>
              <a:rPr lang="en-US" altLang="zh-CN" sz="1600" b="1" dirty="0"/>
              <a:t>module</a:t>
            </a:r>
          </a:p>
          <a:p>
            <a:r>
              <a:rPr lang="en-US" altLang="zh-CN" sz="1600" dirty="0"/>
              <a:t>level3</a:t>
            </a:r>
            <a:r>
              <a:rPr lang="zh-CN" altLang="en-US" sz="1600" dirty="0"/>
              <a:t>：封装在当前</a:t>
            </a:r>
            <a:r>
              <a:rPr lang="en-US" altLang="zh-CN" sz="1600" dirty="0"/>
              <a:t>test</a:t>
            </a:r>
            <a:r>
              <a:rPr lang="zh-CN" altLang="en-US" sz="1600" dirty="0"/>
              <a:t> </a:t>
            </a:r>
            <a:r>
              <a:rPr lang="en-US" altLang="zh-CN" sz="1600" dirty="0"/>
              <a:t>class</a:t>
            </a:r>
            <a:endParaRPr lang="en-US" sz="1600" dirty="0"/>
          </a:p>
        </p:txBody>
      </p:sp>
      <p:pic>
        <p:nvPicPr>
          <p:cNvPr id="4" name="Picture 3">
            <a:extLst>
              <a:ext uri="{FF2B5EF4-FFF2-40B4-BE49-F238E27FC236}">
                <a16:creationId xmlns:a16="http://schemas.microsoft.com/office/drawing/2014/main" id="{AFE2081A-CD08-944A-A721-E58421CF1BE4}"/>
              </a:ext>
            </a:extLst>
          </p:cNvPr>
          <p:cNvPicPr>
            <a:picLocks noChangeAspect="1"/>
          </p:cNvPicPr>
          <p:nvPr/>
        </p:nvPicPr>
        <p:blipFill>
          <a:blip r:embed="rId2"/>
          <a:stretch>
            <a:fillRect/>
          </a:stretch>
        </p:blipFill>
        <p:spPr>
          <a:xfrm>
            <a:off x="4829175" y="1613434"/>
            <a:ext cx="3733800" cy="2654300"/>
          </a:xfrm>
          <a:prstGeom prst="rect">
            <a:avLst/>
          </a:prstGeom>
        </p:spPr>
      </p:pic>
      <p:pic>
        <p:nvPicPr>
          <p:cNvPr id="5" name="Picture 4">
            <a:extLst>
              <a:ext uri="{FF2B5EF4-FFF2-40B4-BE49-F238E27FC236}">
                <a16:creationId xmlns:a16="http://schemas.microsoft.com/office/drawing/2014/main" id="{8C109CB2-E085-9C43-AFDF-072D3D3286D6}"/>
              </a:ext>
            </a:extLst>
          </p:cNvPr>
          <p:cNvPicPr>
            <a:picLocks noChangeAspect="1"/>
          </p:cNvPicPr>
          <p:nvPr/>
        </p:nvPicPr>
        <p:blipFill>
          <a:blip r:embed="rId3"/>
          <a:stretch>
            <a:fillRect/>
          </a:stretch>
        </p:blipFill>
        <p:spPr>
          <a:xfrm>
            <a:off x="1019534" y="4456315"/>
            <a:ext cx="10464800" cy="2019300"/>
          </a:xfrm>
          <a:prstGeom prst="rect">
            <a:avLst/>
          </a:prstGeom>
        </p:spPr>
      </p:pic>
    </p:spTree>
    <p:extLst>
      <p:ext uri="{BB962C8B-B14F-4D97-AF65-F5344CB8AC3E}">
        <p14:creationId xmlns:p14="http://schemas.microsoft.com/office/powerpoint/2010/main" val="35693109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438E-D143-A24C-BB70-B310D1560EFE}"/>
              </a:ext>
            </a:extLst>
          </p:cNvPr>
          <p:cNvSpPr>
            <a:spLocks noGrp="1"/>
          </p:cNvSpPr>
          <p:nvPr>
            <p:ph type="title"/>
          </p:nvPr>
        </p:nvSpPr>
        <p:spPr>
          <a:xfrm>
            <a:off x="1019534" y="382385"/>
            <a:ext cx="3111669" cy="899780"/>
          </a:xfrm>
        </p:spPr>
        <p:txBody>
          <a:bodyPr anchor="b">
            <a:normAutofit/>
          </a:bodyPr>
          <a:lstStyle/>
          <a:p>
            <a:r>
              <a:rPr lang="en-CN" sz="2000" dirty="0"/>
              <a:t>封装工具方法</a:t>
            </a:r>
          </a:p>
        </p:txBody>
      </p:sp>
      <p:sp>
        <p:nvSpPr>
          <p:cNvPr id="8" name="Content Placeholder 7">
            <a:extLst>
              <a:ext uri="{FF2B5EF4-FFF2-40B4-BE49-F238E27FC236}">
                <a16:creationId xmlns:a16="http://schemas.microsoft.com/office/drawing/2014/main" id="{11783EBA-96AE-4459-9E17-2FA9AC06CE8B}"/>
              </a:ext>
            </a:extLst>
          </p:cNvPr>
          <p:cNvSpPr>
            <a:spLocks noGrp="1"/>
          </p:cNvSpPr>
          <p:nvPr>
            <p:ph idx="1"/>
          </p:nvPr>
        </p:nvSpPr>
        <p:spPr>
          <a:xfrm>
            <a:off x="1019534" y="1613434"/>
            <a:ext cx="3111668" cy="4594953"/>
          </a:xfrm>
        </p:spPr>
        <p:txBody>
          <a:bodyPr>
            <a:normAutofit/>
          </a:bodyPr>
          <a:lstStyle/>
          <a:p>
            <a:r>
              <a:rPr lang="en-US" altLang="zh-CN" sz="1600" dirty="0"/>
              <a:t>level1</a:t>
            </a:r>
            <a:r>
              <a:rPr lang="zh-CN" altLang="en-US" sz="1600" dirty="0"/>
              <a:t>：封装到</a:t>
            </a:r>
            <a:r>
              <a:rPr lang="en-US" altLang="zh-CN" sz="1600" dirty="0"/>
              <a:t>common</a:t>
            </a:r>
            <a:r>
              <a:rPr lang="zh-CN" altLang="en-US" sz="1600" dirty="0"/>
              <a:t> </a:t>
            </a:r>
            <a:r>
              <a:rPr lang="en-US" altLang="zh-CN" sz="1600" dirty="0"/>
              <a:t>library</a:t>
            </a:r>
            <a:endParaRPr lang="en-US" sz="1600" dirty="0"/>
          </a:p>
          <a:p>
            <a:r>
              <a:rPr lang="en-US" sz="1600" dirty="0"/>
              <a:t>level</a:t>
            </a:r>
            <a:r>
              <a:rPr lang="en-US" altLang="zh-CN" sz="1600" dirty="0"/>
              <a:t>2</a:t>
            </a:r>
            <a:r>
              <a:rPr lang="zh-CN" altLang="en-US" sz="1600" dirty="0"/>
              <a:t>：封装在当前</a:t>
            </a:r>
            <a:r>
              <a:rPr lang="en-US" altLang="zh-CN" sz="1600" dirty="0"/>
              <a:t>module</a:t>
            </a:r>
          </a:p>
          <a:p>
            <a:r>
              <a:rPr lang="en-US" altLang="zh-CN" sz="1600" b="1" dirty="0"/>
              <a:t>level3</a:t>
            </a:r>
            <a:r>
              <a:rPr lang="zh-CN" altLang="en-US" sz="1600" b="1" dirty="0"/>
              <a:t>：封装在当前</a:t>
            </a:r>
            <a:r>
              <a:rPr lang="en-US" altLang="zh-CN" sz="1600" b="1" dirty="0"/>
              <a:t>test</a:t>
            </a:r>
            <a:r>
              <a:rPr lang="zh-CN" altLang="en-US" sz="1600" b="1" dirty="0"/>
              <a:t> </a:t>
            </a:r>
            <a:r>
              <a:rPr lang="en-US" altLang="zh-CN" sz="1600" b="1" dirty="0"/>
              <a:t>class</a:t>
            </a:r>
            <a:endParaRPr lang="en-US" sz="1600" b="1" dirty="0"/>
          </a:p>
        </p:txBody>
      </p:sp>
      <p:pic>
        <p:nvPicPr>
          <p:cNvPr id="4" name="Picture 3">
            <a:extLst>
              <a:ext uri="{FF2B5EF4-FFF2-40B4-BE49-F238E27FC236}">
                <a16:creationId xmlns:a16="http://schemas.microsoft.com/office/drawing/2014/main" id="{CC8AFD55-6616-6943-902E-A38AFE1351BF}"/>
              </a:ext>
            </a:extLst>
          </p:cNvPr>
          <p:cNvPicPr>
            <a:picLocks noChangeAspect="1"/>
          </p:cNvPicPr>
          <p:nvPr/>
        </p:nvPicPr>
        <p:blipFill>
          <a:blip r:embed="rId2"/>
          <a:stretch>
            <a:fillRect/>
          </a:stretch>
        </p:blipFill>
        <p:spPr>
          <a:xfrm>
            <a:off x="1025166" y="3429000"/>
            <a:ext cx="10147300" cy="2781300"/>
          </a:xfrm>
          <a:prstGeom prst="rect">
            <a:avLst/>
          </a:prstGeom>
        </p:spPr>
      </p:pic>
    </p:spTree>
    <p:extLst>
      <p:ext uri="{BB962C8B-B14F-4D97-AF65-F5344CB8AC3E}">
        <p14:creationId xmlns:p14="http://schemas.microsoft.com/office/powerpoint/2010/main" val="26216178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F35F-6E13-CC45-8524-AFBE549D53BB}"/>
              </a:ext>
            </a:extLst>
          </p:cNvPr>
          <p:cNvSpPr>
            <a:spLocks noGrp="1"/>
          </p:cNvSpPr>
          <p:nvPr>
            <p:ph type="title"/>
          </p:nvPr>
        </p:nvSpPr>
        <p:spPr>
          <a:xfrm>
            <a:off x="1251678" y="382385"/>
            <a:ext cx="10178322" cy="1492132"/>
          </a:xfrm>
        </p:spPr>
        <p:txBody>
          <a:bodyPr anchor="ctr">
            <a:normAutofit/>
          </a:bodyPr>
          <a:lstStyle/>
          <a:p>
            <a:r>
              <a:rPr lang="en-US" altLang="zh-CN" dirty="0"/>
              <a:t>when</a:t>
            </a:r>
            <a:endParaRPr lang="en-CN" dirty="0"/>
          </a:p>
        </p:txBody>
      </p:sp>
      <p:graphicFrame>
        <p:nvGraphicFramePr>
          <p:cNvPr id="6" name="Content Placeholder 2">
            <a:extLst>
              <a:ext uri="{FF2B5EF4-FFF2-40B4-BE49-F238E27FC236}">
                <a16:creationId xmlns:a16="http://schemas.microsoft.com/office/drawing/2014/main" id="{5C450B24-EBF8-4038-A249-5BCE6EC8F452}"/>
              </a:ext>
            </a:extLst>
          </p:cNvPr>
          <p:cNvGraphicFramePr>
            <a:graphicFrameLocks noGrp="1"/>
          </p:cNvGraphicFramePr>
          <p:nvPr>
            <p:ph idx="1"/>
            <p:extLst>
              <p:ext uri="{D42A27DB-BD31-4B8C-83A1-F6EECF244321}">
                <p14:modId xmlns:p14="http://schemas.microsoft.com/office/powerpoint/2010/main" val="1927059471"/>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D430F9FF-46B3-D94D-B9C3-F8B4008EF149}"/>
              </a:ext>
            </a:extLst>
          </p:cNvPr>
          <p:cNvSpPr/>
          <p:nvPr/>
        </p:nvSpPr>
        <p:spPr>
          <a:xfrm>
            <a:off x="1250950" y="2252779"/>
            <a:ext cx="4092531" cy="369332"/>
          </a:xfrm>
          <a:prstGeom prst="rect">
            <a:avLst/>
          </a:prstGeom>
        </p:spPr>
        <p:txBody>
          <a:bodyPr wrap="none">
            <a:spAutoFit/>
          </a:bodyPr>
          <a:lstStyle/>
          <a:p>
            <a:r>
              <a:rPr lang="en-US" b="1" i="1" dirty="0"/>
              <a:t>Integrated into the development cycle.</a:t>
            </a:r>
            <a:endParaRPr lang="en-CN" dirty="0"/>
          </a:p>
        </p:txBody>
      </p:sp>
    </p:spTree>
    <p:extLst>
      <p:ext uri="{BB962C8B-B14F-4D97-AF65-F5344CB8AC3E}">
        <p14:creationId xmlns:p14="http://schemas.microsoft.com/office/powerpoint/2010/main" val="35976149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4681EF3-3A07-C84A-824E-937171997CC0}"/>
              </a:ext>
            </a:extLst>
          </p:cNvPr>
          <p:cNvSpPr>
            <a:spLocks noGrp="1"/>
          </p:cNvSpPr>
          <p:nvPr>
            <p:ph type="title"/>
          </p:nvPr>
        </p:nvSpPr>
        <p:spPr>
          <a:xfrm>
            <a:off x="1251678" y="382385"/>
            <a:ext cx="10178322" cy="1492132"/>
          </a:xfrm>
        </p:spPr>
        <p:txBody>
          <a:bodyPr anchor="ctr">
            <a:normAutofit/>
          </a:bodyPr>
          <a:lstStyle/>
          <a:p>
            <a:r>
              <a:rPr lang="en-US" dirty="0" err="1"/>
              <a:t>测试的执行</a:t>
            </a:r>
            <a:endParaRPr lang="en-CN" dirty="0"/>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E5B5BB7B-4E83-4278-A517-F226A54F0D48}"/>
              </a:ext>
            </a:extLst>
          </p:cNvPr>
          <p:cNvGraphicFramePr>
            <a:graphicFrameLocks noGrp="1"/>
          </p:cNvGraphicFramePr>
          <p:nvPr>
            <p:ph idx="1"/>
            <p:extLst>
              <p:ext uri="{D42A27DB-BD31-4B8C-83A1-F6EECF244321}">
                <p14:modId xmlns:p14="http://schemas.microsoft.com/office/powerpoint/2010/main" val="2723277601"/>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F8469CC-474C-1243-B188-6A8EBADDA841}"/>
              </a:ext>
            </a:extLst>
          </p:cNvPr>
          <p:cNvSpPr txBox="1"/>
          <p:nvPr/>
        </p:nvSpPr>
        <p:spPr>
          <a:xfrm>
            <a:off x="7658102" y="3136612"/>
            <a:ext cx="1547218" cy="584775"/>
          </a:xfrm>
          <a:prstGeom prst="rect">
            <a:avLst/>
          </a:prstGeom>
          <a:noFill/>
        </p:spPr>
        <p:txBody>
          <a:bodyPr wrap="none" rtlCol="0">
            <a:spAutoFit/>
          </a:bodyPr>
          <a:lstStyle/>
          <a:p>
            <a:r>
              <a:rPr lang="en-US" sz="3200" dirty="0">
                <a:solidFill>
                  <a:schemeClr val="bg1"/>
                </a:solidFill>
              </a:rPr>
              <a:t>GITLAB</a:t>
            </a:r>
            <a:endParaRPr lang="en-CN" sz="3200" dirty="0">
              <a:solidFill>
                <a:schemeClr val="bg1"/>
              </a:solidFill>
            </a:endParaRPr>
          </a:p>
        </p:txBody>
      </p:sp>
    </p:spTree>
    <p:extLst>
      <p:ext uri="{BB962C8B-B14F-4D97-AF65-F5344CB8AC3E}">
        <p14:creationId xmlns:p14="http://schemas.microsoft.com/office/powerpoint/2010/main" val="3184077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ACE17CA2-5A4A-3549-9355-FDEFD0632E2D}"/>
              </a:ext>
            </a:extLst>
          </p:cNvPr>
          <p:cNvSpPr>
            <a:spLocks noGrp="1"/>
          </p:cNvSpPr>
          <p:nvPr>
            <p:ph type="title"/>
          </p:nvPr>
        </p:nvSpPr>
        <p:spPr>
          <a:xfrm>
            <a:off x="1251678" y="382385"/>
            <a:ext cx="10178322" cy="1492132"/>
          </a:xfrm>
        </p:spPr>
        <p:txBody>
          <a:bodyPr anchor="ctr">
            <a:normAutofit/>
          </a:bodyPr>
          <a:lstStyle/>
          <a:p>
            <a:r>
              <a:rPr lang="en-US" b="1" i="1" dirty="0"/>
              <a:t>What makes a successful test suite? </a:t>
            </a:r>
            <a:endParaRPr lang="en-CN" dirty="0"/>
          </a:p>
        </p:txBody>
      </p:sp>
      <p:sp>
        <p:nvSpPr>
          <p:cNvPr id="11"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sp>
      <p:sp>
        <p:nvSpPr>
          <p:cNvPr id="13" name="Rectangle 12">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231F4610-B82D-4055-8DBC-DA032F4F98A5}"/>
              </a:ext>
            </a:extLst>
          </p:cNvPr>
          <p:cNvGraphicFramePr>
            <a:graphicFrameLocks noGrp="1"/>
          </p:cNvGraphicFramePr>
          <p:nvPr>
            <p:ph idx="1"/>
            <p:extLst>
              <p:ext uri="{D42A27DB-BD31-4B8C-83A1-F6EECF244321}">
                <p14:modId xmlns:p14="http://schemas.microsoft.com/office/powerpoint/2010/main" val="1256776440"/>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316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7C615D28-8D37-47CB-9D5B-9ACFDA30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1CF15-181E-7A4B-9454-32216F5145F5}"/>
              </a:ext>
            </a:extLst>
          </p:cNvPr>
          <p:cNvSpPr>
            <a:spLocks noGrp="1"/>
          </p:cNvSpPr>
          <p:nvPr>
            <p:ph type="title"/>
          </p:nvPr>
        </p:nvSpPr>
        <p:spPr>
          <a:xfrm>
            <a:off x="934720" y="804335"/>
            <a:ext cx="4232333" cy="1681709"/>
          </a:xfrm>
        </p:spPr>
        <p:txBody>
          <a:bodyPr anchor="ctr">
            <a:normAutofit/>
          </a:bodyPr>
          <a:lstStyle/>
          <a:p>
            <a:r>
              <a:rPr lang="en-CN" sz="4800"/>
              <a:t>some</a:t>
            </a:r>
            <a:r>
              <a:rPr lang="zh-CN" altLang="en-US" sz="4800"/>
              <a:t> </a:t>
            </a:r>
            <a:r>
              <a:rPr lang="en-CN" sz="4800"/>
              <a:t>reading</a:t>
            </a:r>
          </a:p>
        </p:txBody>
      </p:sp>
      <p:sp>
        <p:nvSpPr>
          <p:cNvPr id="93" name="Freeform: Shape 92">
            <a:extLst>
              <a:ext uri="{FF2B5EF4-FFF2-40B4-BE49-F238E27FC236}">
                <a16:creationId xmlns:a16="http://schemas.microsoft.com/office/drawing/2014/main" id="{3A024941-2DEB-4414-8BDC-A4B1CE780C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67974" y="273933"/>
            <a:ext cx="2173946" cy="2171302"/>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1034" name="Picture 10" descr="重构（第2版）">
            <a:extLst>
              <a:ext uri="{FF2B5EF4-FFF2-40B4-BE49-F238E27FC236}">
                <a16:creationId xmlns:a16="http://schemas.microsoft.com/office/drawing/2014/main" id="{16DF3C3E-B7F8-FD46-BFD2-03EC635698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35" r="1" b="8616"/>
          <a:stretch/>
        </p:blipFill>
        <p:spPr bwMode="auto">
          <a:xfrm>
            <a:off x="5664999" y="370840"/>
            <a:ext cx="1979894" cy="1977488"/>
          </a:xfrm>
          <a:custGeom>
            <a:avLst/>
            <a:gdLst/>
            <a:ahLst/>
            <a:cxnLst/>
            <a:rect l="l" t="t" r="r" b="b"/>
            <a:pathLst>
              <a:path w="1930108" h="1927762">
                <a:moveTo>
                  <a:pt x="965055" y="0"/>
                </a:moveTo>
                <a:lnTo>
                  <a:pt x="983782" y="1755"/>
                </a:lnTo>
                <a:lnTo>
                  <a:pt x="1001924" y="6437"/>
                </a:lnTo>
                <a:lnTo>
                  <a:pt x="1019481" y="13460"/>
                </a:lnTo>
                <a:lnTo>
                  <a:pt x="1037623" y="22239"/>
                </a:lnTo>
                <a:lnTo>
                  <a:pt x="1054595" y="32188"/>
                </a:lnTo>
                <a:lnTo>
                  <a:pt x="1072153" y="42722"/>
                </a:lnTo>
                <a:lnTo>
                  <a:pt x="1089710" y="52086"/>
                </a:lnTo>
                <a:lnTo>
                  <a:pt x="1107266" y="61450"/>
                </a:lnTo>
                <a:lnTo>
                  <a:pt x="1124238" y="68472"/>
                </a:lnTo>
                <a:lnTo>
                  <a:pt x="1142966" y="73154"/>
                </a:lnTo>
                <a:lnTo>
                  <a:pt x="1161108" y="75495"/>
                </a:lnTo>
                <a:lnTo>
                  <a:pt x="1180421" y="75495"/>
                </a:lnTo>
                <a:lnTo>
                  <a:pt x="1200319" y="74325"/>
                </a:lnTo>
                <a:lnTo>
                  <a:pt x="1220217" y="71984"/>
                </a:lnTo>
                <a:lnTo>
                  <a:pt x="1240115" y="69058"/>
                </a:lnTo>
                <a:lnTo>
                  <a:pt x="1260013" y="66717"/>
                </a:lnTo>
                <a:lnTo>
                  <a:pt x="1279911" y="64961"/>
                </a:lnTo>
                <a:lnTo>
                  <a:pt x="1298638" y="65546"/>
                </a:lnTo>
                <a:lnTo>
                  <a:pt x="1316781" y="67887"/>
                </a:lnTo>
                <a:lnTo>
                  <a:pt x="1334338" y="73154"/>
                </a:lnTo>
                <a:lnTo>
                  <a:pt x="1348969" y="80762"/>
                </a:lnTo>
                <a:lnTo>
                  <a:pt x="1363014" y="90712"/>
                </a:lnTo>
                <a:lnTo>
                  <a:pt x="1375304" y="102416"/>
                </a:lnTo>
                <a:lnTo>
                  <a:pt x="1387595" y="115876"/>
                </a:lnTo>
                <a:lnTo>
                  <a:pt x="1398714" y="129922"/>
                </a:lnTo>
                <a:lnTo>
                  <a:pt x="1409833" y="144553"/>
                </a:lnTo>
                <a:lnTo>
                  <a:pt x="1420953" y="159184"/>
                </a:lnTo>
                <a:lnTo>
                  <a:pt x="1432072" y="173229"/>
                </a:lnTo>
                <a:lnTo>
                  <a:pt x="1443777" y="186689"/>
                </a:lnTo>
                <a:lnTo>
                  <a:pt x="1457238" y="198395"/>
                </a:lnTo>
                <a:lnTo>
                  <a:pt x="1470113" y="208929"/>
                </a:lnTo>
                <a:lnTo>
                  <a:pt x="1484744" y="217122"/>
                </a:lnTo>
                <a:lnTo>
                  <a:pt x="1500545" y="224145"/>
                </a:lnTo>
                <a:lnTo>
                  <a:pt x="1517517" y="229997"/>
                </a:lnTo>
                <a:lnTo>
                  <a:pt x="1535073" y="235264"/>
                </a:lnTo>
                <a:lnTo>
                  <a:pt x="1552631" y="239946"/>
                </a:lnTo>
                <a:lnTo>
                  <a:pt x="1570773" y="244628"/>
                </a:lnTo>
                <a:lnTo>
                  <a:pt x="1587745" y="249895"/>
                </a:lnTo>
                <a:lnTo>
                  <a:pt x="1604717" y="255747"/>
                </a:lnTo>
                <a:lnTo>
                  <a:pt x="1620518" y="262771"/>
                </a:lnTo>
                <a:lnTo>
                  <a:pt x="1634564" y="271549"/>
                </a:lnTo>
                <a:lnTo>
                  <a:pt x="1647440" y="282083"/>
                </a:lnTo>
                <a:lnTo>
                  <a:pt x="1657973" y="294958"/>
                </a:lnTo>
                <a:lnTo>
                  <a:pt x="1666752" y="309004"/>
                </a:lnTo>
                <a:lnTo>
                  <a:pt x="1673775" y="324805"/>
                </a:lnTo>
                <a:lnTo>
                  <a:pt x="1679627" y="341777"/>
                </a:lnTo>
                <a:lnTo>
                  <a:pt x="1684894" y="358749"/>
                </a:lnTo>
                <a:lnTo>
                  <a:pt x="1689576" y="376891"/>
                </a:lnTo>
                <a:lnTo>
                  <a:pt x="1694258" y="394448"/>
                </a:lnTo>
                <a:lnTo>
                  <a:pt x="1699525" y="412005"/>
                </a:lnTo>
                <a:lnTo>
                  <a:pt x="1705377" y="428977"/>
                </a:lnTo>
                <a:lnTo>
                  <a:pt x="1712400" y="444779"/>
                </a:lnTo>
                <a:lnTo>
                  <a:pt x="1720594" y="459409"/>
                </a:lnTo>
                <a:lnTo>
                  <a:pt x="1731128" y="472285"/>
                </a:lnTo>
                <a:lnTo>
                  <a:pt x="1742833" y="485745"/>
                </a:lnTo>
                <a:lnTo>
                  <a:pt x="1756293" y="497449"/>
                </a:lnTo>
                <a:lnTo>
                  <a:pt x="1770339" y="508569"/>
                </a:lnTo>
                <a:lnTo>
                  <a:pt x="1785555" y="519688"/>
                </a:lnTo>
                <a:lnTo>
                  <a:pt x="1800186" y="530807"/>
                </a:lnTo>
                <a:lnTo>
                  <a:pt x="1814232" y="541928"/>
                </a:lnTo>
                <a:lnTo>
                  <a:pt x="1827691" y="554217"/>
                </a:lnTo>
                <a:lnTo>
                  <a:pt x="1839397" y="566507"/>
                </a:lnTo>
                <a:lnTo>
                  <a:pt x="1849346" y="580553"/>
                </a:lnTo>
                <a:lnTo>
                  <a:pt x="1856954" y="595183"/>
                </a:lnTo>
                <a:lnTo>
                  <a:pt x="1862221" y="612741"/>
                </a:lnTo>
                <a:lnTo>
                  <a:pt x="1864562" y="630883"/>
                </a:lnTo>
                <a:lnTo>
                  <a:pt x="1865147" y="649610"/>
                </a:lnTo>
                <a:lnTo>
                  <a:pt x="1863391" y="669508"/>
                </a:lnTo>
                <a:lnTo>
                  <a:pt x="1861050" y="689406"/>
                </a:lnTo>
                <a:lnTo>
                  <a:pt x="1858124" y="709304"/>
                </a:lnTo>
                <a:lnTo>
                  <a:pt x="1855783" y="729202"/>
                </a:lnTo>
                <a:lnTo>
                  <a:pt x="1854613" y="749100"/>
                </a:lnTo>
                <a:lnTo>
                  <a:pt x="1854613" y="768413"/>
                </a:lnTo>
                <a:lnTo>
                  <a:pt x="1856954" y="786555"/>
                </a:lnTo>
                <a:lnTo>
                  <a:pt x="1861635" y="804697"/>
                </a:lnTo>
                <a:lnTo>
                  <a:pt x="1868658" y="821669"/>
                </a:lnTo>
                <a:lnTo>
                  <a:pt x="1878023" y="839226"/>
                </a:lnTo>
                <a:lnTo>
                  <a:pt x="1887386" y="856784"/>
                </a:lnTo>
                <a:lnTo>
                  <a:pt x="1897920" y="874340"/>
                </a:lnTo>
                <a:lnTo>
                  <a:pt x="1907869" y="891312"/>
                </a:lnTo>
                <a:lnTo>
                  <a:pt x="1916648" y="909454"/>
                </a:lnTo>
                <a:lnTo>
                  <a:pt x="1923670" y="927012"/>
                </a:lnTo>
                <a:lnTo>
                  <a:pt x="1928352" y="945154"/>
                </a:lnTo>
                <a:lnTo>
                  <a:pt x="1930108" y="963881"/>
                </a:lnTo>
                <a:lnTo>
                  <a:pt x="1928352" y="982608"/>
                </a:lnTo>
                <a:lnTo>
                  <a:pt x="1923670" y="1000751"/>
                </a:lnTo>
                <a:lnTo>
                  <a:pt x="1916648" y="1018308"/>
                </a:lnTo>
                <a:lnTo>
                  <a:pt x="1907869" y="1036450"/>
                </a:lnTo>
                <a:lnTo>
                  <a:pt x="1897920" y="1053422"/>
                </a:lnTo>
                <a:lnTo>
                  <a:pt x="1887386" y="1070980"/>
                </a:lnTo>
                <a:lnTo>
                  <a:pt x="1878023" y="1088536"/>
                </a:lnTo>
                <a:lnTo>
                  <a:pt x="1868658" y="1106093"/>
                </a:lnTo>
                <a:lnTo>
                  <a:pt x="1861635" y="1123065"/>
                </a:lnTo>
                <a:lnTo>
                  <a:pt x="1856954" y="1141208"/>
                </a:lnTo>
                <a:lnTo>
                  <a:pt x="1854613" y="1159349"/>
                </a:lnTo>
                <a:lnTo>
                  <a:pt x="1854613" y="1178662"/>
                </a:lnTo>
                <a:lnTo>
                  <a:pt x="1855783" y="1198560"/>
                </a:lnTo>
                <a:lnTo>
                  <a:pt x="1858124" y="1218458"/>
                </a:lnTo>
                <a:lnTo>
                  <a:pt x="1861050" y="1238356"/>
                </a:lnTo>
                <a:lnTo>
                  <a:pt x="1863391" y="1258254"/>
                </a:lnTo>
                <a:lnTo>
                  <a:pt x="1865147" y="1278152"/>
                </a:lnTo>
                <a:lnTo>
                  <a:pt x="1864562" y="1296880"/>
                </a:lnTo>
                <a:lnTo>
                  <a:pt x="1862221" y="1315022"/>
                </a:lnTo>
                <a:lnTo>
                  <a:pt x="1856954" y="1332579"/>
                </a:lnTo>
                <a:lnTo>
                  <a:pt x="1849346" y="1347210"/>
                </a:lnTo>
                <a:lnTo>
                  <a:pt x="1839397" y="1361256"/>
                </a:lnTo>
                <a:lnTo>
                  <a:pt x="1827691" y="1373545"/>
                </a:lnTo>
                <a:lnTo>
                  <a:pt x="1814232" y="1385835"/>
                </a:lnTo>
                <a:lnTo>
                  <a:pt x="1800186" y="1396955"/>
                </a:lnTo>
                <a:lnTo>
                  <a:pt x="1785555" y="1408074"/>
                </a:lnTo>
                <a:lnTo>
                  <a:pt x="1770339" y="1419194"/>
                </a:lnTo>
                <a:lnTo>
                  <a:pt x="1756293" y="1430313"/>
                </a:lnTo>
                <a:lnTo>
                  <a:pt x="1742833" y="1442017"/>
                </a:lnTo>
                <a:lnTo>
                  <a:pt x="1731128" y="1455478"/>
                </a:lnTo>
                <a:lnTo>
                  <a:pt x="1720594" y="1468353"/>
                </a:lnTo>
                <a:lnTo>
                  <a:pt x="1712400" y="1482984"/>
                </a:lnTo>
                <a:lnTo>
                  <a:pt x="1705377" y="1498785"/>
                </a:lnTo>
                <a:lnTo>
                  <a:pt x="1699525" y="1515757"/>
                </a:lnTo>
                <a:lnTo>
                  <a:pt x="1694258" y="1533315"/>
                </a:lnTo>
                <a:lnTo>
                  <a:pt x="1689576" y="1550871"/>
                </a:lnTo>
                <a:lnTo>
                  <a:pt x="1684894" y="1569014"/>
                </a:lnTo>
                <a:lnTo>
                  <a:pt x="1679627" y="1585985"/>
                </a:lnTo>
                <a:lnTo>
                  <a:pt x="1673775" y="1602957"/>
                </a:lnTo>
                <a:lnTo>
                  <a:pt x="1666752" y="1618758"/>
                </a:lnTo>
                <a:lnTo>
                  <a:pt x="1657973" y="1632804"/>
                </a:lnTo>
                <a:lnTo>
                  <a:pt x="1647440" y="1645679"/>
                </a:lnTo>
                <a:lnTo>
                  <a:pt x="1634564" y="1656213"/>
                </a:lnTo>
                <a:lnTo>
                  <a:pt x="1620518" y="1664992"/>
                </a:lnTo>
                <a:lnTo>
                  <a:pt x="1604717" y="1672015"/>
                </a:lnTo>
                <a:lnTo>
                  <a:pt x="1587745" y="1677867"/>
                </a:lnTo>
                <a:lnTo>
                  <a:pt x="1570773" y="1683134"/>
                </a:lnTo>
                <a:lnTo>
                  <a:pt x="1552631" y="1687816"/>
                </a:lnTo>
                <a:lnTo>
                  <a:pt x="1535073" y="1692498"/>
                </a:lnTo>
                <a:lnTo>
                  <a:pt x="1517517" y="1697766"/>
                </a:lnTo>
                <a:lnTo>
                  <a:pt x="1500545" y="1703618"/>
                </a:lnTo>
                <a:lnTo>
                  <a:pt x="1484744" y="1710641"/>
                </a:lnTo>
                <a:lnTo>
                  <a:pt x="1470113" y="1718834"/>
                </a:lnTo>
                <a:lnTo>
                  <a:pt x="1457238" y="1729368"/>
                </a:lnTo>
                <a:lnTo>
                  <a:pt x="1443777" y="1741073"/>
                </a:lnTo>
                <a:lnTo>
                  <a:pt x="1432072" y="1754533"/>
                </a:lnTo>
                <a:lnTo>
                  <a:pt x="1420953" y="1768579"/>
                </a:lnTo>
                <a:lnTo>
                  <a:pt x="1409833" y="1783209"/>
                </a:lnTo>
                <a:lnTo>
                  <a:pt x="1398714" y="1797840"/>
                </a:lnTo>
                <a:lnTo>
                  <a:pt x="1387595" y="1811886"/>
                </a:lnTo>
                <a:lnTo>
                  <a:pt x="1375304" y="1825346"/>
                </a:lnTo>
                <a:lnTo>
                  <a:pt x="1363014" y="1837051"/>
                </a:lnTo>
                <a:lnTo>
                  <a:pt x="1348969" y="1847000"/>
                </a:lnTo>
                <a:lnTo>
                  <a:pt x="1334338" y="1854608"/>
                </a:lnTo>
                <a:lnTo>
                  <a:pt x="1316781" y="1859875"/>
                </a:lnTo>
                <a:lnTo>
                  <a:pt x="1298638" y="1862216"/>
                </a:lnTo>
                <a:lnTo>
                  <a:pt x="1279911" y="1862801"/>
                </a:lnTo>
                <a:lnTo>
                  <a:pt x="1260013" y="1861046"/>
                </a:lnTo>
                <a:lnTo>
                  <a:pt x="1240115" y="1858705"/>
                </a:lnTo>
                <a:lnTo>
                  <a:pt x="1220217" y="1855778"/>
                </a:lnTo>
                <a:lnTo>
                  <a:pt x="1200319" y="1853438"/>
                </a:lnTo>
                <a:lnTo>
                  <a:pt x="1180421" y="1852267"/>
                </a:lnTo>
                <a:lnTo>
                  <a:pt x="1161108" y="1852267"/>
                </a:lnTo>
                <a:lnTo>
                  <a:pt x="1142966" y="1854608"/>
                </a:lnTo>
                <a:lnTo>
                  <a:pt x="1124238" y="1859290"/>
                </a:lnTo>
                <a:lnTo>
                  <a:pt x="1107266" y="1866313"/>
                </a:lnTo>
                <a:lnTo>
                  <a:pt x="1089710" y="1875677"/>
                </a:lnTo>
                <a:lnTo>
                  <a:pt x="1072153" y="1885041"/>
                </a:lnTo>
                <a:lnTo>
                  <a:pt x="1054595" y="1895574"/>
                </a:lnTo>
                <a:lnTo>
                  <a:pt x="1037623" y="1905524"/>
                </a:lnTo>
                <a:lnTo>
                  <a:pt x="1019481" y="1914302"/>
                </a:lnTo>
                <a:lnTo>
                  <a:pt x="1001924" y="1921325"/>
                </a:lnTo>
                <a:lnTo>
                  <a:pt x="983782" y="1926007"/>
                </a:lnTo>
                <a:lnTo>
                  <a:pt x="965055" y="1927762"/>
                </a:lnTo>
                <a:lnTo>
                  <a:pt x="946327" y="1926007"/>
                </a:lnTo>
                <a:lnTo>
                  <a:pt x="928184" y="1921325"/>
                </a:lnTo>
                <a:lnTo>
                  <a:pt x="910628" y="1914302"/>
                </a:lnTo>
                <a:lnTo>
                  <a:pt x="892485" y="1905524"/>
                </a:lnTo>
                <a:lnTo>
                  <a:pt x="875513" y="1895574"/>
                </a:lnTo>
                <a:lnTo>
                  <a:pt x="857956" y="1885041"/>
                </a:lnTo>
                <a:lnTo>
                  <a:pt x="840399" y="1875677"/>
                </a:lnTo>
                <a:lnTo>
                  <a:pt x="822842" y="1866313"/>
                </a:lnTo>
                <a:lnTo>
                  <a:pt x="805286" y="1859290"/>
                </a:lnTo>
                <a:lnTo>
                  <a:pt x="787143" y="1854608"/>
                </a:lnTo>
                <a:lnTo>
                  <a:pt x="769000" y="1852267"/>
                </a:lnTo>
                <a:lnTo>
                  <a:pt x="749687" y="1852267"/>
                </a:lnTo>
                <a:lnTo>
                  <a:pt x="729789" y="1853438"/>
                </a:lnTo>
                <a:lnTo>
                  <a:pt x="709892" y="1855778"/>
                </a:lnTo>
                <a:lnTo>
                  <a:pt x="689993" y="1858705"/>
                </a:lnTo>
                <a:lnTo>
                  <a:pt x="670095" y="1861046"/>
                </a:lnTo>
                <a:lnTo>
                  <a:pt x="650197" y="1862801"/>
                </a:lnTo>
                <a:lnTo>
                  <a:pt x="631470" y="1862216"/>
                </a:lnTo>
                <a:lnTo>
                  <a:pt x="613328" y="1859875"/>
                </a:lnTo>
                <a:lnTo>
                  <a:pt x="595771" y="1854608"/>
                </a:lnTo>
                <a:lnTo>
                  <a:pt x="581140" y="1847000"/>
                </a:lnTo>
                <a:lnTo>
                  <a:pt x="567094" y="1837051"/>
                </a:lnTo>
                <a:lnTo>
                  <a:pt x="554804" y="1825346"/>
                </a:lnTo>
                <a:lnTo>
                  <a:pt x="542514" y="1811886"/>
                </a:lnTo>
                <a:lnTo>
                  <a:pt x="531394" y="1797840"/>
                </a:lnTo>
                <a:lnTo>
                  <a:pt x="520275" y="1783209"/>
                </a:lnTo>
                <a:lnTo>
                  <a:pt x="509156" y="1768579"/>
                </a:lnTo>
                <a:lnTo>
                  <a:pt x="498036" y="1754533"/>
                </a:lnTo>
                <a:lnTo>
                  <a:pt x="486331" y="1741073"/>
                </a:lnTo>
                <a:lnTo>
                  <a:pt x="472871" y="1729368"/>
                </a:lnTo>
                <a:lnTo>
                  <a:pt x="459996" y="1718834"/>
                </a:lnTo>
                <a:lnTo>
                  <a:pt x="445365" y="1710641"/>
                </a:lnTo>
                <a:lnTo>
                  <a:pt x="429563" y="1703618"/>
                </a:lnTo>
                <a:lnTo>
                  <a:pt x="412592" y="1697766"/>
                </a:lnTo>
                <a:lnTo>
                  <a:pt x="395034" y="1692498"/>
                </a:lnTo>
                <a:lnTo>
                  <a:pt x="377478" y="1687816"/>
                </a:lnTo>
                <a:lnTo>
                  <a:pt x="359335" y="1683134"/>
                </a:lnTo>
                <a:lnTo>
                  <a:pt x="342364" y="1677867"/>
                </a:lnTo>
                <a:lnTo>
                  <a:pt x="325391" y="1672015"/>
                </a:lnTo>
                <a:lnTo>
                  <a:pt x="309591" y="1664992"/>
                </a:lnTo>
                <a:lnTo>
                  <a:pt x="295544" y="1656213"/>
                </a:lnTo>
                <a:lnTo>
                  <a:pt x="282669" y="1645679"/>
                </a:lnTo>
                <a:lnTo>
                  <a:pt x="272135" y="1632804"/>
                </a:lnTo>
                <a:lnTo>
                  <a:pt x="263357" y="1618758"/>
                </a:lnTo>
                <a:lnTo>
                  <a:pt x="256334" y="1602957"/>
                </a:lnTo>
                <a:lnTo>
                  <a:pt x="250482" y="1585985"/>
                </a:lnTo>
                <a:lnTo>
                  <a:pt x="245215" y="1569014"/>
                </a:lnTo>
                <a:lnTo>
                  <a:pt x="240533" y="1550871"/>
                </a:lnTo>
                <a:lnTo>
                  <a:pt x="235850" y="1533315"/>
                </a:lnTo>
                <a:lnTo>
                  <a:pt x="230583" y="1515757"/>
                </a:lnTo>
                <a:lnTo>
                  <a:pt x="224731" y="1498785"/>
                </a:lnTo>
                <a:lnTo>
                  <a:pt x="217708" y="1482984"/>
                </a:lnTo>
                <a:lnTo>
                  <a:pt x="209515" y="1468353"/>
                </a:lnTo>
                <a:lnTo>
                  <a:pt x="198981" y="1455478"/>
                </a:lnTo>
                <a:lnTo>
                  <a:pt x="187276" y="1442017"/>
                </a:lnTo>
                <a:lnTo>
                  <a:pt x="173816" y="1430313"/>
                </a:lnTo>
                <a:lnTo>
                  <a:pt x="159184" y="1419194"/>
                </a:lnTo>
                <a:lnTo>
                  <a:pt x="144554" y="1408074"/>
                </a:lnTo>
                <a:lnTo>
                  <a:pt x="129923" y="1396955"/>
                </a:lnTo>
                <a:lnTo>
                  <a:pt x="115877" y="1385835"/>
                </a:lnTo>
                <a:lnTo>
                  <a:pt x="102417" y="1373545"/>
                </a:lnTo>
                <a:lnTo>
                  <a:pt x="90712" y="1361256"/>
                </a:lnTo>
                <a:lnTo>
                  <a:pt x="80763" y="1347210"/>
                </a:lnTo>
                <a:lnTo>
                  <a:pt x="73155" y="1332579"/>
                </a:lnTo>
                <a:lnTo>
                  <a:pt x="67888" y="1315022"/>
                </a:lnTo>
                <a:lnTo>
                  <a:pt x="65547" y="1296880"/>
                </a:lnTo>
                <a:lnTo>
                  <a:pt x="64961" y="1278152"/>
                </a:lnTo>
                <a:lnTo>
                  <a:pt x="66717" y="1258254"/>
                </a:lnTo>
                <a:lnTo>
                  <a:pt x="69058" y="1238356"/>
                </a:lnTo>
                <a:lnTo>
                  <a:pt x="71984" y="1218458"/>
                </a:lnTo>
                <a:lnTo>
                  <a:pt x="74326" y="1198560"/>
                </a:lnTo>
                <a:lnTo>
                  <a:pt x="75496" y="1178662"/>
                </a:lnTo>
                <a:lnTo>
                  <a:pt x="75496" y="1159349"/>
                </a:lnTo>
                <a:lnTo>
                  <a:pt x="73155" y="1141208"/>
                </a:lnTo>
                <a:lnTo>
                  <a:pt x="68473" y="1123065"/>
                </a:lnTo>
                <a:lnTo>
                  <a:pt x="61450" y="1106093"/>
                </a:lnTo>
                <a:lnTo>
                  <a:pt x="52672" y="1088536"/>
                </a:lnTo>
                <a:lnTo>
                  <a:pt x="42722" y="1070980"/>
                </a:lnTo>
                <a:lnTo>
                  <a:pt x="32189" y="1053422"/>
                </a:lnTo>
                <a:lnTo>
                  <a:pt x="22240" y="1036450"/>
                </a:lnTo>
                <a:lnTo>
                  <a:pt x="13461" y="1018308"/>
                </a:lnTo>
                <a:lnTo>
                  <a:pt x="6438" y="1000751"/>
                </a:lnTo>
                <a:lnTo>
                  <a:pt x="1756" y="982608"/>
                </a:lnTo>
                <a:lnTo>
                  <a:pt x="0" y="963881"/>
                </a:lnTo>
                <a:lnTo>
                  <a:pt x="1756" y="945154"/>
                </a:lnTo>
                <a:lnTo>
                  <a:pt x="6438" y="927012"/>
                </a:lnTo>
                <a:lnTo>
                  <a:pt x="13461" y="909454"/>
                </a:lnTo>
                <a:lnTo>
                  <a:pt x="22240" y="891312"/>
                </a:lnTo>
                <a:lnTo>
                  <a:pt x="32189" y="874340"/>
                </a:lnTo>
                <a:lnTo>
                  <a:pt x="42722" y="856784"/>
                </a:lnTo>
                <a:lnTo>
                  <a:pt x="52672" y="839226"/>
                </a:lnTo>
                <a:lnTo>
                  <a:pt x="61450" y="821669"/>
                </a:lnTo>
                <a:lnTo>
                  <a:pt x="68473" y="804697"/>
                </a:lnTo>
                <a:lnTo>
                  <a:pt x="73155" y="786555"/>
                </a:lnTo>
                <a:lnTo>
                  <a:pt x="75496" y="768413"/>
                </a:lnTo>
                <a:lnTo>
                  <a:pt x="75496" y="749100"/>
                </a:lnTo>
                <a:lnTo>
                  <a:pt x="74326" y="729202"/>
                </a:lnTo>
                <a:lnTo>
                  <a:pt x="71984" y="709304"/>
                </a:lnTo>
                <a:lnTo>
                  <a:pt x="69058" y="689406"/>
                </a:lnTo>
                <a:lnTo>
                  <a:pt x="66717" y="669508"/>
                </a:lnTo>
                <a:lnTo>
                  <a:pt x="64961" y="649610"/>
                </a:lnTo>
                <a:lnTo>
                  <a:pt x="65547" y="630883"/>
                </a:lnTo>
                <a:lnTo>
                  <a:pt x="67888" y="612741"/>
                </a:lnTo>
                <a:lnTo>
                  <a:pt x="73155" y="595183"/>
                </a:lnTo>
                <a:lnTo>
                  <a:pt x="80763" y="580553"/>
                </a:lnTo>
                <a:lnTo>
                  <a:pt x="90712" y="566507"/>
                </a:lnTo>
                <a:lnTo>
                  <a:pt x="102417" y="554217"/>
                </a:lnTo>
                <a:lnTo>
                  <a:pt x="115877" y="541928"/>
                </a:lnTo>
                <a:lnTo>
                  <a:pt x="129923" y="530807"/>
                </a:lnTo>
                <a:lnTo>
                  <a:pt x="144554" y="519688"/>
                </a:lnTo>
                <a:lnTo>
                  <a:pt x="159184" y="508569"/>
                </a:lnTo>
                <a:lnTo>
                  <a:pt x="173816" y="497449"/>
                </a:lnTo>
                <a:lnTo>
                  <a:pt x="187276" y="485745"/>
                </a:lnTo>
                <a:lnTo>
                  <a:pt x="198981" y="472285"/>
                </a:lnTo>
                <a:lnTo>
                  <a:pt x="209515" y="459409"/>
                </a:lnTo>
                <a:lnTo>
                  <a:pt x="217708" y="444779"/>
                </a:lnTo>
                <a:lnTo>
                  <a:pt x="224731" y="428977"/>
                </a:lnTo>
                <a:lnTo>
                  <a:pt x="230583" y="412005"/>
                </a:lnTo>
                <a:lnTo>
                  <a:pt x="235850" y="394448"/>
                </a:lnTo>
                <a:lnTo>
                  <a:pt x="240533" y="376891"/>
                </a:lnTo>
                <a:lnTo>
                  <a:pt x="245215" y="358749"/>
                </a:lnTo>
                <a:lnTo>
                  <a:pt x="250482" y="341777"/>
                </a:lnTo>
                <a:lnTo>
                  <a:pt x="256334" y="324805"/>
                </a:lnTo>
                <a:lnTo>
                  <a:pt x="263357" y="309004"/>
                </a:lnTo>
                <a:lnTo>
                  <a:pt x="272135" y="294958"/>
                </a:lnTo>
                <a:lnTo>
                  <a:pt x="282669" y="282083"/>
                </a:lnTo>
                <a:lnTo>
                  <a:pt x="295544" y="271549"/>
                </a:lnTo>
                <a:lnTo>
                  <a:pt x="309591" y="262771"/>
                </a:lnTo>
                <a:lnTo>
                  <a:pt x="325391" y="255747"/>
                </a:lnTo>
                <a:lnTo>
                  <a:pt x="342364" y="249895"/>
                </a:lnTo>
                <a:lnTo>
                  <a:pt x="359335" y="244628"/>
                </a:lnTo>
                <a:lnTo>
                  <a:pt x="377478" y="239946"/>
                </a:lnTo>
                <a:lnTo>
                  <a:pt x="395034" y="235264"/>
                </a:lnTo>
                <a:lnTo>
                  <a:pt x="412592" y="229997"/>
                </a:lnTo>
                <a:lnTo>
                  <a:pt x="429563" y="224145"/>
                </a:lnTo>
                <a:lnTo>
                  <a:pt x="445365" y="217122"/>
                </a:lnTo>
                <a:lnTo>
                  <a:pt x="459996" y="208929"/>
                </a:lnTo>
                <a:lnTo>
                  <a:pt x="472871" y="198395"/>
                </a:lnTo>
                <a:lnTo>
                  <a:pt x="486331" y="186689"/>
                </a:lnTo>
                <a:lnTo>
                  <a:pt x="498036" y="173229"/>
                </a:lnTo>
                <a:lnTo>
                  <a:pt x="509156" y="159184"/>
                </a:lnTo>
                <a:lnTo>
                  <a:pt x="520275" y="144553"/>
                </a:lnTo>
                <a:lnTo>
                  <a:pt x="531394" y="129922"/>
                </a:lnTo>
                <a:lnTo>
                  <a:pt x="542514" y="115876"/>
                </a:lnTo>
                <a:lnTo>
                  <a:pt x="554804" y="102416"/>
                </a:lnTo>
                <a:lnTo>
                  <a:pt x="567094" y="90712"/>
                </a:lnTo>
                <a:lnTo>
                  <a:pt x="581140" y="80762"/>
                </a:lnTo>
                <a:lnTo>
                  <a:pt x="595771" y="73154"/>
                </a:lnTo>
                <a:lnTo>
                  <a:pt x="613328" y="67887"/>
                </a:lnTo>
                <a:lnTo>
                  <a:pt x="631470" y="65546"/>
                </a:lnTo>
                <a:lnTo>
                  <a:pt x="650197" y="64961"/>
                </a:lnTo>
                <a:lnTo>
                  <a:pt x="670095" y="66717"/>
                </a:lnTo>
                <a:lnTo>
                  <a:pt x="689993" y="69058"/>
                </a:lnTo>
                <a:lnTo>
                  <a:pt x="709892" y="71984"/>
                </a:lnTo>
                <a:lnTo>
                  <a:pt x="729789" y="74325"/>
                </a:lnTo>
                <a:lnTo>
                  <a:pt x="749687" y="75495"/>
                </a:lnTo>
                <a:lnTo>
                  <a:pt x="769000" y="75495"/>
                </a:lnTo>
                <a:lnTo>
                  <a:pt x="787143" y="73154"/>
                </a:lnTo>
                <a:lnTo>
                  <a:pt x="805286" y="68472"/>
                </a:lnTo>
                <a:lnTo>
                  <a:pt x="822842" y="61450"/>
                </a:lnTo>
                <a:lnTo>
                  <a:pt x="840399" y="52086"/>
                </a:lnTo>
                <a:lnTo>
                  <a:pt x="857956" y="42722"/>
                </a:lnTo>
                <a:lnTo>
                  <a:pt x="875513" y="32188"/>
                </a:lnTo>
                <a:lnTo>
                  <a:pt x="892485" y="22239"/>
                </a:lnTo>
                <a:lnTo>
                  <a:pt x="910628" y="13460"/>
                </a:lnTo>
                <a:lnTo>
                  <a:pt x="928184" y="6437"/>
                </a:lnTo>
                <a:lnTo>
                  <a:pt x="946327" y="1755"/>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6E2932-D938-0E40-8276-4C6DC9C0D1EA}"/>
              </a:ext>
            </a:extLst>
          </p:cNvPr>
          <p:cNvSpPr>
            <a:spLocks noGrp="1"/>
          </p:cNvSpPr>
          <p:nvPr>
            <p:ph idx="1"/>
          </p:nvPr>
        </p:nvSpPr>
        <p:spPr>
          <a:xfrm>
            <a:off x="934720" y="2871982"/>
            <a:ext cx="4373004" cy="3181684"/>
          </a:xfrm>
        </p:spPr>
        <p:txBody>
          <a:bodyPr anchor="t">
            <a:normAutofit/>
          </a:bodyPr>
          <a:lstStyle/>
          <a:p>
            <a:pPr>
              <a:lnSpc>
                <a:spcPct val="100000"/>
              </a:lnSpc>
            </a:pPr>
            <a:r>
              <a:rPr lang="en-US" sz="1500" dirty="0">
                <a:solidFill>
                  <a:schemeClr val="tx1"/>
                </a:solidFill>
                <a:hlinkClick r:id="rId3"/>
              </a:rPr>
              <a:t>http://misko.hevery.com/code-reviewers-guide/</a:t>
            </a:r>
          </a:p>
          <a:p>
            <a:pPr>
              <a:lnSpc>
                <a:spcPct val="100000"/>
              </a:lnSpc>
            </a:pPr>
            <a:r>
              <a:rPr lang="en-US" sz="1500" dirty="0">
                <a:solidFill>
                  <a:schemeClr val="tx1"/>
                </a:solidFill>
                <a:hlinkClick r:id="rId3"/>
              </a:rPr>
              <a:t>https://martinfowler.com/bliki/UnitTest.html</a:t>
            </a:r>
            <a:endParaRPr lang="en-US" sz="1500" dirty="0">
              <a:solidFill>
                <a:schemeClr val="tx1"/>
              </a:solidFill>
            </a:endParaRPr>
          </a:p>
          <a:p>
            <a:pPr>
              <a:lnSpc>
                <a:spcPct val="100000"/>
              </a:lnSpc>
            </a:pPr>
            <a:r>
              <a:rPr lang="en-US" sz="1500" dirty="0">
                <a:solidFill>
                  <a:schemeClr val="tx1"/>
                </a:solidFill>
                <a:hlinkClick r:id="rId4"/>
              </a:rPr>
              <a:t>https://martinfowler.com/bliki/IntegrationTest.html</a:t>
            </a:r>
            <a:endParaRPr lang="en-US" sz="1500" dirty="0">
              <a:solidFill>
                <a:schemeClr val="tx1"/>
              </a:solidFill>
            </a:endParaRPr>
          </a:p>
          <a:p>
            <a:pPr>
              <a:lnSpc>
                <a:spcPct val="100000"/>
              </a:lnSpc>
            </a:pPr>
            <a:r>
              <a:rPr lang="en-US" sz="1500" dirty="0">
                <a:solidFill>
                  <a:schemeClr val="tx1"/>
                </a:solidFill>
                <a:hlinkClick r:id="rId5"/>
              </a:rPr>
              <a:t>https://martinfowler.com/articles/mocksArentStubs.html</a:t>
            </a:r>
            <a:endParaRPr lang="en-US" sz="1500" dirty="0">
              <a:solidFill>
                <a:schemeClr val="tx1"/>
              </a:solidFill>
            </a:endParaRPr>
          </a:p>
          <a:p>
            <a:pPr>
              <a:lnSpc>
                <a:spcPct val="100000"/>
              </a:lnSpc>
            </a:pPr>
            <a:r>
              <a:rPr lang="en-US" sz="1500" dirty="0">
                <a:solidFill>
                  <a:schemeClr val="tx1"/>
                </a:solidFill>
                <a:hlinkClick r:id="rId6"/>
              </a:rPr>
              <a:t>https://javadoc.io/doc/org.mockito/mockito-core/latest/org/mockito/Mockito.html</a:t>
            </a:r>
            <a:endParaRPr lang="en-US" sz="1500" dirty="0">
              <a:solidFill>
                <a:schemeClr val="tx1"/>
              </a:solidFill>
            </a:endParaRPr>
          </a:p>
          <a:p>
            <a:pPr>
              <a:lnSpc>
                <a:spcPct val="100000"/>
              </a:lnSpc>
            </a:pPr>
            <a:r>
              <a:rPr lang="en-US" sz="1500" dirty="0">
                <a:solidFill>
                  <a:schemeClr val="tx1"/>
                </a:solidFill>
                <a:hlinkClick r:id="rId7"/>
              </a:rPr>
              <a:t>https://github.com/mockito/mockito/wiki/Using-Spies-%28and-Fakes%29</a:t>
            </a:r>
            <a:endParaRPr lang="en-US" sz="1500" dirty="0">
              <a:solidFill>
                <a:schemeClr val="tx1"/>
              </a:solidFill>
            </a:endParaRPr>
          </a:p>
          <a:p>
            <a:pPr>
              <a:lnSpc>
                <a:spcPct val="100000"/>
              </a:lnSpc>
            </a:pPr>
            <a:endParaRPr lang="en-US" sz="1500" dirty="0">
              <a:solidFill>
                <a:schemeClr val="tx1"/>
              </a:solidFill>
            </a:endParaRPr>
          </a:p>
          <a:p>
            <a:pPr>
              <a:lnSpc>
                <a:spcPct val="100000"/>
              </a:lnSpc>
            </a:pPr>
            <a:endParaRPr lang="en-US" sz="1500" dirty="0">
              <a:solidFill>
                <a:schemeClr val="tx1"/>
              </a:solidFill>
            </a:endParaRPr>
          </a:p>
          <a:p>
            <a:pPr>
              <a:lnSpc>
                <a:spcPct val="100000"/>
              </a:lnSpc>
            </a:pPr>
            <a:endParaRPr lang="en-CN" sz="1500" dirty="0">
              <a:solidFill>
                <a:schemeClr val="tx1"/>
              </a:solidFill>
            </a:endParaRPr>
          </a:p>
        </p:txBody>
      </p:sp>
      <p:sp>
        <p:nvSpPr>
          <p:cNvPr id="95" name="Freeform: Shape 94">
            <a:extLst>
              <a:ext uri="{FF2B5EF4-FFF2-40B4-BE49-F238E27FC236}">
                <a16:creationId xmlns:a16="http://schemas.microsoft.com/office/drawing/2014/main" id="{9563FBA8-D302-415D-ACB8-C0406838D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0805" y="2554317"/>
            <a:ext cx="3185554" cy="3181684"/>
          </a:xfrm>
          <a:custGeom>
            <a:avLst/>
            <a:gdLst>
              <a:gd name="connsiteX0" fmla="*/ 3095991 w 6191980"/>
              <a:gd name="connsiteY0" fmla="*/ 0 h 6184462"/>
              <a:gd name="connsiteX1" fmla="*/ 3156069 w 6191980"/>
              <a:gd name="connsiteY1" fmla="*/ 5631 h 6184462"/>
              <a:gd name="connsiteX2" fmla="*/ 3214272 w 6191980"/>
              <a:gd name="connsiteY2" fmla="*/ 20652 h 6184462"/>
              <a:gd name="connsiteX3" fmla="*/ 3270598 w 6191980"/>
              <a:gd name="connsiteY3" fmla="*/ 43182 h 6184462"/>
              <a:gd name="connsiteX4" fmla="*/ 3328798 w 6191980"/>
              <a:gd name="connsiteY4" fmla="*/ 71344 h 6184462"/>
              <a:gd name="connsiteX5" fmla="*/ 3383247 w 6191980"/>
              <a:gd name="connsiteY5" fmla="*/ 103262 h 6184462"/>
              <a:gd name="connsiteX6" fmla="*/ 3439573 w 6191980"/>
              <a:gd name="connsiteY6" fmla="*/ 137057 h 6184462"/>
              <a:gd name="connsiteX7" fmla="*/ 3495897 w 6191980"/>
              <a:gd name="connsiteY7" fmla="*/ 167096 h 6184462"/>
              <a:gd name="connsiteX8" fmla="*/ 3552221 w 6191980"/>
              <a:gd name="connsiteY8" fmla="*/ 197137 h 6184462"/>
              <a:gd name="connsiteX9" fmla="*/ 3606669 w 6191980"/>
              <a:gd name="connsiteY9" fmla="*/ 219666 h 6184462"/>
              <a:gd name="connsiteX10" fmla="*/ 3666749 w 6191980"/>
              <a:gd name="connsiteY10" fmla="*/ 234686 h 6184462"/>
              <a:gd name="connsiteX11" fmla="*/ 3724950 w 6191980"/>
              <a:gd name="connsiteY11" fmla="*/ 242197 h 6184462"/>
              <a:gd name="connsiteX12" fmla="*/ 3786907 w 6191980"/>
              <a:gd name="connsiteY12" fmla="*/ 242197 h 6184462"/>
              <a:gd name="connsiteX13" fmla="*/ 3850743 w 6191980"/>
              <a:gd name="connsiteY13" fmla="*/ 238443 h 6184462"/>
              <a:gd name="connsiteX14" fmla="*/ 3914577 w 6191980"/>
              <a:gd name="connsiteY14" fmla="*/ 230932 h 6184462"/>
              <a:gd name="connsiteX15" fmla="*/ 3978413 w 6191980"/>
              <a:gd name="connsiteY15" fmla="*/ 221545 h 6184462"/>
              <a:gd name="connsiteX16" fmla="*/ 4042247 w 6191980"/>
              <a:gd name="connsiteY16" fmla="*/ 214035 h 6184462"/>
              <a:gd name="connsiteX17" fmla="*/ 4106083 w 6191980"/>
              <a:gd name="connsiteY17" fmla="*/ 208401 h 6184462"/>
              <a:gd name="connsiteX18" fmla="*/ 4166161 w 6191980"/>
              <a:gd name="connsiteY18" fmla="*/ 210279 h 6184462"/>
              <a:gd name="connsiteX19" fmla="*/ 4224364 w 6191980"/>
              <a:gd name="connsiteY19" fmla="*/ 217789 h 6184462"/>
              <a:gd name="connsiteX20" fmla="*/ 4280690 w 6191980"/>
              <a:gd name="connsiteY20" fmla="*/ 234686 h 6184462"/>
              <a:gd name="connsiteX21" fmla="*/ 4327628 w 6191980"/>
              <a:gd name="connsiteY21" fmla="*/ 259094 h 6184462"/>
              <a:gd name="connsiteX22" fmla="*/ 4372686 w 6191980"/>
              <a:gd name="connsiteY22" fmla="*/ 291012 h 6184462"/>
              <a:gd name="connsiteX23" fmla="*/ 4412114 w 6191980"/>
              <a:gd name="connsiteY23" fmla="*/ 328561 h 6184462"/>
              <a:gd name="connsiteX24" fmla="*/ 4451542 w 6191980"/>
              <a:gd name="connsiteY24" fmla="*/ 371743 h 6184462"/>
              <a:gd name="connsiteX25" fmla="*/ 4487214 w 6191980"/>
              <a:gd name="connsiteY25" fmla="*/ 416803 h 6184462"/>
              <a:gd name="connsiteX26" fmla="*/ 4522886 w 6191980"/>
              <a:gd name="connsiteY26" fmla="*/ 463741 h 6184462"/>
              <a:gd name="connsiteX27" fmla="*/ 4558559 w 6191980"/>
              <a:gd name="connsiteY27" fmla="*/ 510678 h 6184462"/>
              <a:gd name="connsiteX28" fmla="*/ 4594231 w 6191980"/>
              <a:gd name="connsiteY28" fmla="*/ 555737 h 6184462"/>
              <a:gd name="connsiteX29" fmla="*/ 4631782 w 6191980"/>
              <a:gd name="connsiteY29" fmla="*/ 598919 h 6184462"/>
              <a:gd name="connsiteX30" fmla="*/ 4674964 w 6191980"/>
              <a:gd name="connsiteY30" fmla="*/ 636471 h 6184462"/>
              <a:gd name="connsiteX31" fmla="*/ 4716270 w 6191980"/>
              <a:gd name="connsiteY31" fmla="*/ 670266 h 6184462"/>
              <a:gd name="connsiteX32" fmla="*/ 4763206 w 6191980"/>
              <a:gd name="connsiteY32" fmla="*/ 696549 h 6184462"/>
              <a:gd name="connsiteX33" fmla="*/ 4813899 w 6191980"/>
              <a:gd name="connsiteY33" fmla="*/ 719079 h 6184462"/>
              <a:gd name="connsiteX34" fmla="*/ 4868345 w 6191980"/>
              <a:gd name="connsiteY34" fmla="*/ 737854 h 6184462"/>
              <a:gd name="connsiteX35" fmla="*/ 4924669 w 6191980"/>
              <a:gd name="connsiteY35" fmla="*/ 754751 h 6184462"/>
              <a:gd name="connsiteX36" fmla="*/ 4980995 w 6191980"/>
              <a:gd name="connsiteY36" fmla="*/ 769772 h 6184462"/>
              <a:gd name="connsiteX37" fmla="*/ 5039198 w 6191980"/>
              <a:gd name="connsiteY37" fmla="*/ 784792 h 6184462"/>
              <a:gd name="connsiteX38" fmla="*/ 5093644 w 6191980"/>
              <a:gd name="connsiteY38" fmla="*/ 801690 h 6184462"/>
              <a:gd name="connsiteX39" fmla="*/ 5148091 w 6191980"/>
              <a:gd name="connsiteY39" fmla="*/ 820464 h 6184462"/>
              <a:gd name="connsiteX40" fmla="*/ 5198784 w 6191980"/>
              <a:gd name="connsiteY40" fmla="*/ 842995 h 6184462"/>
              <a:gd name="connsiteX41" fmla="*/ 5243845 w 6191980"/>
              <a:gd name="connsiteY41" fmla="*/ 871157 h 6184462"/>
              <a:gd name="connsiteX42" fmla="*/ 5285151 w 6191980"/>
              <a:gd name="connsiteY42" fmla="*/ 904952 h 6184462"/>
              <a:gd name="connsiteX43" fmla="*/ 5318944 w 6191980"/>
              <a:gd name="connsiteY43" fmla="*/ 946257 h 6184462"/>
              <a:gd name="connsiteX44" fmla="*/ 5347108 w 6191980"/>
              <a:gd name="connsiteY44" fmla="*/ 991317 h 6184462"/>
              <a:gd name="connsiteX45" fmla="*/ 5369636 w 6191980"/>
              <a:gd name="connsiteY45" fmla="*/ 1042007 h 6184462"/>
              <a:gd name="connsiteX46" fmla="*/ 5388410 w 6191980"/>
              <a:gd name="connsiteY46" fmla="*/ 1096456 h 6184462"/>
              <a:gd name="connsiteX47" fmla="*/ 5405308 w 6191980"/>
              <a:gd name="connsiteY47" fmla="*/ 1150903 h 6184462"/>
              <a:gd name="connsiteX48" fmla="*/ 5420328 w 6191980"/>
              <a:gd name="connsiteY48" fmla="*/ 1209105 h 6184462"/>
              <a:gd name="connsiteX49" fmla="*/ 5435349 w 6191980"/>
              <a:gd name="connsiteY49" fmla="*/ 1265429 h 6184462"/>
              <a:gd name="connsiteX50" fmla="*/ 5452246 w 6191980"/>
              <a:gd name="connsiteY50" fmla="*/ 1321755 h 6184462"/>
              <a:gd name="connsiteX51" fmla="*/ 5471021 w 6191980"/>
              <a:gd name="connsiteY51" fmla="*/ 1376203 h 6184462"/>
              <a:gd name="connsiteX52" fmla="*/ 5493550 w 6191980"/>
              <a:gd name="connsiteY52" fmla="*/ 1426896 h 6184462"/>
              <a:gd name="connsiteX53" fmla="*/ 5519836 w 6191980"/>
              <a:gd name="connsiteY53" fmla="*/ 1473832 h 6184462"/>
              <a:gd name="connsiteX54" fmla="*/ 5553632 w 6191980"/>
              <a:gd name="connsiteY54" fmla="*/ 1515138 h 6184462"/>
              <a:gd name="connsiteX55" fmla="*/ 5591181 w 6191980"/>
              <a:gd name="connsiteY55" fmla="*/ 1558320 h 6184462"/>
              <a:gd name="connsiteX56" fmla="*/ 5634364 w 6191980"/>
              <a:gd name="connsiteY56" fmla="*/ 1595869 h 6184462"/>
              <a:gd name="connsiteX57" fmla="*/ 5679425 w 6191980"/>
              <a:gd name="connsiteY57" fmla="*/ 1631541 h 6184462"/>
              <a:gd name="connsiteX58" fmla="*/ 5728238 w 6191980"/>
              <a:gd name="connsiteY58" fmla="*/ 1667213 h 6184462"/>
              <a:gd name="connsiteX59" fmla="*/ 5775175 w 6191980"/>
              <a:gd name="connsiteY59" fmla="*/ 1702885 h 6184462"/>
              <a:gd name="connsiteX60" fmla="*/ 5820236 w 6191980"/>
              <a:gd name="connsiteY60" fmla="*/ 1738560 h 6184462"/>
              <a:gd name="connsiteX61" fmla="*/ 5863416 w 6191980"/>
              <a:gd name="connsiteY61" fmla="*/ 1777986 h 6184462"/>
              <a:gd name="connsiteX62" fmla="*/ 5900968 w 6191980"/>
              <a:gd name="connsiteY62" fmla="*/ 1817414 h 6184462"/>
              <a:gd name="connsiteX63" fmla="*/ 5932886 w 6191980"/>
              <a:gd name="connsiteY63" fmla="*/ 1862474 h 6184462"/>
              <a:gd name="connsiteX64" fmla="*/ 5957294 w 6191980"/>
              <a:gd name="connsiteY64" fmla="*/ 1909410 h 6184462"/>
              <a:gd name="connsiteX65" fmla="*/ 5974191 w 6191980"/>
              <a:gd name="connsiteY65" fmla="*/ 1965736 h 6184462"/>
              <a:gd name="connsiteX66" fmla="*/ 5981700 w 6191980"/>
              <a:gd name="connsiteY66" fmla="*/ 2023938 h 6184462"/>
              <a:gd name="connsiteX67" fmla="*/ 5983578 w 6191980"/>
              <a:gd name="connsiteY67" fmla="*/ 2084018 h 6184462"/>
              <a:gd name="connsiteX68" fmla="*/ 5977945 w 6191980"/>
              <a:gd name="connsiteY68" fmla="*/ 2147852 h 6184462"/>
              <a:gd name="connsiteX69" fmla="*/ 5970435 w 6191980"/>
              <a:gd name="connsiteY69" fmla="*/ 2211686 h 6184462"/>
              <a:gd name="connsiteX70" fmla="*/ 5961048 w 6191980"/>
              <a:gd name="connsiteY70" fmla="*/ 2275522 h 6184462"/>
              <a:gd name="connsiteX71" fmla="*/ 5953538 w 6191980"/>
              <a:gd name="connsiteY71" fmla="*/ 2339356 h 6184462"/>
              <a:gd name="connsiteX72" fmla="*/ 5949784 w 6191980"/>
              <a:gd name="connsiteY72" fmla="*/ 2403192 h 6184462"/>
              <a:gd name="connsiteX73" fmla="*/ 5949784 w 6191980"/>
              <a:gd name="connsiteY73" fmla="*/ 2465149 h 6184462"/>
              <a:gd name="connsiteX74" fmla="*/ 5957294 w 6191980"/>
              <a:gd name="connsiteY74" fmla="*/ 2523350 h 6184462"/>
              <a:gd name="connsiteX75" fmla="*/ 5972312 w 6191980"/>
              <a:gd name="connsiteY75" fmla="*/ 2581552 h 6184462"/>
              <a:gd name="connsiteX76" fmla="*/ 5994843 w 6191980"/>
              <a:gd name="connsiteY76" fmla="*/ 2636001 h 6184462"/>
              <a:gd name="connsiteX77" fmla="*/ 6024884 w 6191980"/>
              <a:gd name="connsiteY77" fmla="*/ 2692325 h 6184462"/>
              <a:gd name="connsiteX78" fmla="*/ 6054922 w 6191980"/>
              <a:gd name="connsiteY78" fmla="*/ 2748651 h 6184462"/>
              <a:gd name="connsiteX79" fmla="*/ 6088718 w 6191980"/>
              <a:gd name="connsiteY79" fmla="*/ 2804974 h 6184462"/>
              <a:gd name="connsiteX80" fmla="*/ 6120634 w 6191980"/>
              <a:gd name="connsiteY80" fmla="*/ 2859423 h 6184462"/>
              <a:gd name="connsiteX81" fmla="*/ 6148798 w 6191980"/>
              <a:gd name="connsiteY81" fmla="*/ 2917624 h 6184462"/>
              <a:gd name="connsiteX82" fmla="*/ 6171326 w 6191980"/>
              <a:gd name="connsiteY82" fmla="*/ 2973950 h 6184462"/>
              <a:gd name="connsiteX83" fmla="*/ 6186347 w 6191980"/>
              <a:gd name="connsiteY83" fmla="*/ 3032152 h 6184462"/>
              <a:gd name="connsiteX84" fmla="*/ 6191980 w 6191980"/>
              <a:gd name="connsiteY84" fmla="*/ 3092230 h 6184462"/>
              <a:gd name="connsiteX85" fmla="*/ 6186347 w 6191980"/>
              <a:gd name="connsiteY85" fmla="*/ 3152310 h 6184462"/>
              <a:gd name="connsiteX86" fmla="*/ 6171326 w 6191980"/>
              <a:gd name="connsiteY86" fmla="*/ 3210513 h 6184462"/>
              <a:gd name="connsiteX87" fmla="*/ 6148798 w 6191980"/>
              <a:gd name="connsiteY87" fmla="*/ 3266839 h 6184462"/>
              <a:gd name="connsiteX88" fmla="*/ 6120634 w 6191980"/>
              <a:gd name="connsiteY88" fmla="*/ 3325039 h 6184462"/>
              <a:gd name="connsiteX89" fmla="*/ 6088718 w 6191980"/>
              <a:gd name="connsiteY89" fmla="*/ 3379488 h 6184462"/>
              <a:gd name="connsiteX90" fmla="*/ 6054922 w 6191980"/>
              <a:gd name="connsiteY90" fmla="*/ 3435814 h 6184462"/>
              <a:gd name="connsiteX91" fmla="*/ 6024884 w 6191980"/>
              <a:gd name="connsiteY91" fmla="*/ 3492137 h 6184462"/>
              <a:gd name="connsiteX92" fmla="*/ 5994843 w 6191980"/>
              <a:gd name="connsiteY92" fmla="*/ 3548461 h 6184462"/>
              <a:gd name="connsiteX93" fmla="*/ 5972312 w 6191980"/>
              <a:gd name="connsiteY93" fmla="*/ 3602910 h 6184462"/>
              <a:gd name="connsiteX94" fmla="*/ 5957294 w 6191980"/>
              <a:gd name="connsiteY94" fmla="*/ 3661113 h 6184462"/>
              <a:gd name="connsiteX95" fmla="*/ 5949784 w 6191980"/>
              <a:gd name="connsiteY95" fmla="*/ 3719313 h 6184462"/>
              <a:gd name="connsiteX96" fmla="*/ 5949784 w 6191980"/>
              <a:gd name="connsiteY96" fmla="*/ 3781272 h 6184462"/>
              <a:gd name="connsiteX97" fmla="*/ 5953538 w 6191980"/>
              <a:gd name="connsiteY97" fmla="*/ 3845106 h 6184462"/>
              <a:gd name="connsiteX98" fmla="*/ 5961048 w 6191980"/>
              <a:gd name="connsiteY98" fmla="*/ 3908940 h 6184462"/>
              <a:gd name="connsiteX99" fmla="*/ 5970435 w 6191980"/>
              <a:gd name="connsiteY99" fmla="*/ 3972776 h 6184462"/>
              <a:gd name="connsiteX100" fmla="*/ 5977945 w 6191980"/>
              <a:gd name="connsiteY100" fmla="*/ 4036610 h 6184462"/>
              <a:gd name="connsiteX101" fmla="*/ 5983578 w 6191980"/>
              <a:gd name="connsiteY101" fmla="*/ 4100444 h 6184462"/>
              <a:gd name="connsiteX102" fmla="*/ 5981700 w 6191980"/>
              <a:gd name="connsiteY102" fmla="*/ 4160526 h 6184462"/>
              <a:gd name="connsiteX103" fmla="*/ 5974191 w 6191980"/>
              <a:gd name="connsiteY103" fmla="*/ 4218729 h 6184462"/>
              <a:gd name="connsiteX104" fmla="*/ 5957294 w 6191980"/>
              <a:gd name="connsiteY104" fmla="*/ 4275053 h 6184462"/>
              <a:gd name="connsiteX105" fmla="*/ 5932886 w 6191980"/>
              <a:gd name="connsiteY105" fmla="*/ 4321989 h 6184462"/>
              <a:gd name="connsiteX106" fmla="*/ 5900968 w 6191980"/>
              <a:gd name="connsiteY106" fmla="*/ 4367050 h 6184462"/>
              <a:gd name="connsiteX107" fmla="*/ 5863416 w 6191980"/>
              <a:gd name="connsiteY107" fmla="*/ 4406477 h 6184462"/>
              <a:gd name="connsiteX108" fmla="*/ 5820236 w 6191980"/>
              <a:gd name="connsiteY108" fmla="*/ 4445903 h 6184462"/>
              <a:gd name="connsiteX109" fmla="*/ 5775175 w 6191980"/>
              <a:gd name="connsiteY109" fmla="*/ 4481577 h 6184462"/>
              <a:gd name="connsiteX110" fmla="*/ 5728238 w 6191980"/>
              <a:gd name="connsiteY110" fmla="*/ 4517249 h 6184462"/>
              <a:gd name="connsiteX111" fmla="*/ 5679425 w 6191980"/>
              <a:gd name="connsiteY111" fmla="*/ 4552921 h 6184462"/>
              <a:gd name="connsiteX112" fmla="*/ 5634364 w 6191980"/>
              <a:gd name="connsiteY112" fmla="*/ 4588593 h 6184462"/>
              <a:gd name="connsiteX113" fmla="*/ 5591181 w 6191980"/>
              <a:gd name="connsiteY113" fmla="*/ 4626142 h 6184462"/>
              <a:gd name="connsiteX114" fmla="*/ 5553632 w 6191980"/>
              <a:gd name="connsiteY114" fmla="*/ 4669325 h 6184462"/>
              <a:gd name="connsiteX115" fmla="*/ 5519836 w 6191980"/>
              <a:gd name="connsiteY115" fmla="*/ 4710630 h 6184462"/>
              <a:gd name="connsiteX116" fmla="*/ 5493550 w 6191980"/>
              <a:gd name="connsiteY116" fmla="*/ 4757566 h 6184462"/>
              <a:gd name="connsiteX117" fmla="*/ 5471021 w 6191980"/>
              <a:gd name="connsiteY117" fmla="*/ 4808259 h 6184462"/>
              <a:gd name="connsiteX118" fmla="*/ 5452246 w 6191980"/>
              <a:gd name="connsiteY118" fmla="*/ 4862708 h 6184462"/>
              <a:gd name="connsiteX119" fmla="*/ 5435349 w 6191980"/>
              <a:gd name="connsiteY119" fmla="*/ 4919033 h 6184462"/>
              <a:gd name="connsiteX120" fmla="*/ 5420328 w 6191980"/>
              <a:gd name="connsiteY120" fmla="*/ 4975357 h 6184462"/>
              <a:gd name="connsiteX121" fmla="*/ 5405308 w 6191980"/>
              <a:gd name="connsiteY121" fmla="*/ 5033560 h 6184462"/>
              <a:gd name="connsiteX122" fmla="*/ 5388410 w 6191980"/>
              <a:gd name="connsiteY122" fmla="*/ 5088007 h 6184462"/>
              <a:gd name="connsiteX123" fmla="*/ 5369636 w 6191980"/>
              <a:gd name="connsiteY123" fmla="*/ 5142453 h 6184462"/>
              <a:gd name="connsiteX124" fmla="*/ 5347108 w 6191980"/>
              <a:gd name="connsiteY124" fmla="*/ 5193146 h 6184462"/>
              <a:gd name="connsiteX125" fmla="*/ 5318944 w 6191980"/>
              <a:gd name="connsiteY125" fmla="*/ 5238207 h 6184462"/>
              <a:gd name="connsiteX126" fmla="*/ 5285151 w 6191980"/>
              <a:gd name="connsiteY126" fmla="*/ 5279510 h 6184462"/>
              <a:gd name="connsiteX127" fmla="*/ 5243845 w 6191980"/>
              <a:gd name="connsiteY127" fmla="*/ 5313305 h 6184462"/>
              <a:gd name="connsiteX128" fmla="*/ 5198784 w 6191980"/>
              <a:gd name="connsiteY128" fmla="*/ 5341467 h 6184462"/>
              <a:gd name="connsiteX129" fmla="*/ 5148091 w 6191980"/>
              <a:gd name="connsiteY129" fmla="*/ 5363998 h 6184462"/>
              <a:gd name="connsiteX130" fmla="*/ 5093644 w 6191980"/>
              <a:gd name="connsiteY130" fmla="*/ 5382773 h 6184462"/>
              <a:gd name="connsiteX131" fmla="*/ 5039198 w 6191980"/>
              <a:gd name="connsiteY131" fmla="*/ 5399670 h 6184462"/>
              <a:gd name="connsiteX132" fmla="*/ 4980995 w 6191980"/>
              <a:gd name="connsiteY132" fmla="*/ 5414691 h 6184462"/>
              <a:gd name="connsiteX133" fmla="*/ 4924669 w 6191980"/>
              <a:gd name="connsiteY133" fmla="*/ 5429711 h 6184462"/>
              <a:gd name="connsiteX134" fmla="*/ 4868345 w 6191980"/>
              <a:gd name="connsiteY134" fmla="*/ 5446609 h 6184462"/>
              <a:gd name="connsiteX135" fmla="*/ 4813899 w 6191980"/>
              <a:gd name="connsiteY135" fmla="*/ 5465383 h 6184462"/>
              <a:gd name="connsiteX136" fmla="*/ 4763206 w 6191980"/>
              <a:gd name="connsiteY136" fmla="*/ 5487914 h 6184462"/>
              <a:gd name="connsiteX137" fmla="*/ 4716270 w 6191980"/>
              <a:gd name="connsiteY137" fmla="*/ 5514197 h 6184462"/>
              <a:gd name="connsiteX138" fmla="*/ 4674964 w 6191980"/>
              <a:gd name="connsiteY138" fmla="*/ 5547992 h 6184462"/>
              <a:gd name="connsiteX139" fmla="*/ 4631782 w 6191980"/>
              <a:gd name="connsiteY139" fmla="*/ 5585543 h 6184462"/>
              <a:gd name="connsiteX140" fmla="*/ 4594231 w 6191980"/>
              <a:gd name="connsiteY140" fmla="*/ 5628725 h 6184462"/>
              <a:gd name="connsiteX141" fmla="*/ 4558559 w 6191980"/>
              <a:gd name="connsiteY141" fmla="*/ 5673785 h 6184462"/>
              <a:gd name="connsiteX142" fmla="*/ 4522886 w 6191980"/>
              <a:gd name="connsiteY142" fmla="*/ 5720721 h 6184462"/>
              <a:gd name="connsiteX143" fmla="*/ 4487214 w 6191980"/>
              <a:gd name="connsiteY143" fmla="*/ 5767659 h 6184462"/>
              <a:gd name="connsiteX144" fmla="*/ 4451542 w 6191980"/>
              <a:gd name="connsiteY144" fmla="*/ 5812719 h 6184462"/>
              <a:gd name="connsiteX145" fmla="*/ 4412114 w 6191980"/>
              <a:gd name="connsiteY145" fmla="*/ 5855901 h 6184462"/>
              <a:gd name="connsiteX146" fmla="*/ 4372686 w 6191980"/>
              <a:gd name="connsiteY146" fmla="*/ 5893450 h 6184462"/>
              <a:gd name="connsiteX147" fmla="*/ 4327628 w 6191980"/>
              <a:gd name="connsiteY147" fmla="*/ 5925368 h 6184462"/>
              <a:gd name="connsiteX148" fmla="*/ 4280690 w 6191980"/>
              <a:gd name="connsiteY148" fmla="*/ 5949776 h 6184462"/>
              <a:gd name="connsiteX149" fmla="*/ 4224364 w 6191980"/>
              <a:gd name="connsiteY149" fmla="*/ 5966674 h 6184462"/>
              <a:gd name="connsiteX150" fmla="*/ 4166161 w 6191980"/>
              <a:gd name="connsiteY150" fmla="*/ 5974184 h 6184462"/>
              <a:gd name="connsiteX151" fmla="*/ 4106083 w 6191980"/>
              <a:gd name="connsiteY151" fmla="*/ 5976061 h 6184462"/>
              <a:gd name="connsiteX152" fmla="*/ 4042247 w 6191980"/>
              <a:gd name="connsiteY152" fmla="*/ 5970428 h 6184462"/>
              <a:gd name="connsiteX153" fmla="*/ 3978413 w 6191980"/>
              <a:gd name="connsiteY153" fmla="*/ 5962919 h 6184462"/>
              <a:gd name="connsiteX154" fmla="*/ 3914577 w 6191980"/>
              <a:gd name="connsiteY154" fmla="*/ 5953530 h 6184462"/>
              <a:gd name="connsiteX155" fmla="*/ 3850743 w 6191980"/>
              <a:gd name="connsiteY155" fmla="*/ 5946022 h 6184462"/>
              <a:gd name="connsiteX156" fmla="*/ 3786907 w 6191980"/>
              <a:gd name="connsiteY156" fmla="*/ 5942266 h 6184462"/>
              <a:gd name="connsiteX157" fmla="*/ 3724950 w 6191980"/>
              <a:gd name="connsiteY157" fmla="*/ 5942266 h 6184462"/>
              <a:gd name="connsiteX158" fmla="*/ 3666749 w 6191980"/>
              <a:gd name="connsiteY158" fmla="*/ 5949776 h 6184462"/>
              <a:gd name="connsiteX159" fmla="*/ 3606669 w 6191980"/>
              <a:gd name="connsiteY159" fmla="*/ 5964797 h 6184462"/>
              <a:gd name="connsiteX160" fmla="*/ 3552221 w 6191980"/>
              <a:gd name="connsiteY160" fmla="*/ 5987325 h 6184462"/>
              <a:gd name="connsiteX161" fmla="*/ 3495897 w 6191980"/>
              <a:gd name="connsiteY161" fmla="*/ 6017366 h 6184462"/>
              <a:gd name="connsiteX162" fmla="*/ 3439573 w 6191980"/>
              <a:gd name="connsiteY162" fmla="*/ 6047407 h 6184462"/>
              <a:gd name="connsiteX163" fmla="*/ 3383247 w 6191980"/>
              <a:gd name="connsiteY163" fmla="*/ 6081200 h 6184462"/>
              <a:gd name="connsiteX164" fmla="*/ 3328798 w 6191980"/>
              <a:gd name="connsiteY164" fmla="*/ 6113118 h 6184462"/>
              <a:gd name="connsiteX165" fmla="*/ 3270598 w 6191980"/>
              <a:gd name="connsiteY165" fmla="*/ 6141280 h 6184462"/>
              <a:gd name="connsiteX166" fmla="*/ 3214272 w 6191980"/>
              <a:gd name="connsiteY166" fmla="*/ 6163811 h 6184462"/>
              <a:gd name="connsiteX167" fmla="*/ 3156069 w 6191980"/>
              <a:gd name="connsiteY167" fmla="*/ 6178831 h 6184462"/>
              <a:gd name="connsiteX168" fmla="*/ 3095991 w 6191980"/>
              <a:gd name="connsiteY168" fmla="*/ 6184462 h 6184462"/>
              <a:gd name="connsiteX169" fmla="*/ 3035911 w 6191980"/>
              <a:gd name="connsiteY169" fmla="*/ 6178831 h 6184462"/>
              <a:gd name="connsiteX170" fmla="*/ 2977708 w 6191980"/>
              <a:gd name="connsiteY170" fmla="*/ 6163811 h 6184462"/>
              <a:gd name="connsiteX171" fmla="*/ 2921385 w 6191980"/>
              <a:gd name="connsiteY171" fmla="*/ 6141280 h 6184462"/>
              <a:gd name="connsiteX172" fmla="*/ 2863182 w 6191980"/>
              <a:gd name="connsiteY172" fmla="*/ 6113118 h 6184462"/>
              <a:gd name="connsiteX173" fmla="*/ 2808733 w 6191980"/>
              <a:gd name="connsiteY173" fmla="*/ 6081200 h 6184462"/>
              <a:gd name="connsiteX174" fmla="*/ 2752409 w 6191980"/>
              <a:gd name="connsiteY174" fmla="*/ 6047407 h 6184462"/>
              <a:gd name="connsiteX175" fmla="*/ 2696083 w 6191980"/>
              <a:gd name="connsiteY175" fmla="*/ 6017366 h 6184462"/>
              <a:gd name="connsiteX176" fmla="*/ 2639760 w 6191980"/>
              <a:gd name="connsiteY176" fmla="*/ 5987325 h 6184462"/>
              <a:gd name="connsiteX177" fmla="*/ 2583436 w 6191980"/>
              <a:gd name="connsiteY177" fmla="*/ 5964797 h 6184462"/>
              <a:gd name="connsiteX178" fmla="*/ 2525233 w 6191980"/>
              <a:gd name="connsiteY178" fmla="*/ 5949776 h 6184462"/>
              <a:gd name="connsiteX179" fmla="*/ 2467030 w 6191980"/>
              <a:gd name="connsiteY179" fmla="*/ 5942266 h 6184462"/>
              <a:gd name="connsiteX180" fmla="*/ 2405071 w 6191980"/>
              <a:gd name="connsiteY180" fmla="*/ 5942266 h 6184462"/>
              <a:gd name="connsiteX181" fmla="*/ 2341237 w 6191980"/>
              <a:gd name="connsiteY181" fmla="*/ 5946022 h 6184462"/>
              <a:gd name="connsiteX182" fmla="*/ 2277403 w 6191980"/>
              <a:gd name="connsiteY182" fmla="*/ 5953530 h 6184462"/>
              <a:gd name="connsiteX183" fmla="*/ 2213567 w 6191980"/>
              <a:gd name="connsiteY183" fmla="*/ 5962919 h 6184462"/>
              <a:gd name="connsiteX184" fmla="*/ 2149731 w 6191980"/>
              <a:gd name="connsiteY184" fmla="*/ 5970428 h 6184462"/>
              <a:gd name="connsiteX185" fmla="*/ 2085897 w 6191980"/>
              <a:gd name="connsiteY185" fmla="*/ 5976061 h 6184462"/>
              <a:gd name="connsiteX186" fmla="*/ 2025819 w 6191980"/>
              <a:gd name="connsiteY186" fmla="*/ 5974184 h 6184462"/>
              <a:gd name="connsiteX187" fmla="*/ 1967617 w 6191980"/>
              <a:gd name="connsiteY187" fmla="*/ 5966674 h 6184462"/>
              <a:gd name="connsiteX188" fmla="*/ 1911291 w 6191980"/>
              <a:gd name="connsiteY188" fmla="*/ 5949776 h 6184462"/>
              <a:gd name="connsiteX189" fmla="*/ 1864354 w 6191980"/>
              <a:gd name="connsiteY189" fmla="*/ 5925368 h 6184462"/>
              <a:gd name="connsiteX190" fmla="*/ 1819293 w 6191980"/>
              <a:gd name="connsiteY190" fmla="*/ 5893450 h 6184462"/>
              <a:gd name="connsiteX191" fmla="*/ 1779867 w 6191980"/>
              <a:gd name="connsiteY191" fmla="*/ 5855901 h 6184462"/>
              <a:gd name="connsiteX192" fmla="*/ 1740438 w 6191980"/>
              <a:gd name="connsiteY192" fmla="*/ 5812719 h 6184462"/>
              <a:gd name="connsiteX193" fmla="*/ 1704766 w 6191980"/>
              <a:gd name="connsiteY193" fmla="*/ 5767659 h 6184462"/>
              <a:gd name="connsiteX194" fmla="*/ 1669094 w 6191980"/>
              <a:gd name="connsiteY194" fmla="*/ 5720721 h 6184462"/>
              <a:gd name="connsiteX195" fmla="*/ 1633422 w 6191980"/>
              <a:gd name="connsiteY195" fmla="*/ 5673785 h 6184462"/>
              <a:gd name="connsiteX196" fmla="*/ 1597750 w 6191980"/>
              <a:gd name="connsiteY196" fmla="*/ 5628725 h 6184462"/>
              <a:gd name="connsiteX197" fmla="*/ 1560199 w 6191980"/>
              <a:gd name="connsiteY197" fmla="*/ 5585543 h 6184462"/>
              <a:gd name="connsiteX198" fmla="*/ 1517016 w 6191980"/>
              <a:gd name="connsiteY198" fmla="*/ 5547992 h 6184462"/>
              <a:gd name="connsiteX199" fmla="*/ 1475711 w 6191980"/>
              <a:gd name="connsiteY199" fmla="*/ 5514197 h 6184462"/>
              <a:gd name="connsiteX200" fmla="*/ 1428774 w 6191980"/>
              <a:gd name="connsiteY200" fmla="*/ 5487914 h 6184462"/>
              <a:gd name="connsiteX201" fmla="*/ 1378082 w 6191980"/>
              <a:gd name="connsiteY201" fmla="*/ 5465383 h 6184462"/>
              <a:gd name="connsiteX202" fmla="*/ 1323635 w 6191980"/>
              <a:gd name="connsiteY202" fmla="*/ 5446609 h 6184462"/>
              <a:gd name="connsiteX203" fmla="*/ 1267309 w 6191980"/>
              <a:gd name="connsiteY203" fmla="*/ 5429711 h 6184462"/>
              <a:gd name="connsiteX204" fmla="*/ 1210986 w 6191980"/>
              <a:gd name="connsiteY204" fmla="*/ 5414691 h 6184462"/>
              <a:gd name="connsiteX205" fmla="*/ 1152783 w 6191980"/>
              <a:gd name="connsiteY205" fmla="*/ 5399670 h 6184462"/>
              <a:gd name="connsiteX206" fmla="*/ 1098336 w 6191980"/>
              <a:gd name="connsiteY206" fmla="*/ 5382773 h 6184462"/>
              <a:gd name="connsiteX207" fmla="*/ 1043887 w 6191980"/>
              <a:gd name="connsiteY207" fmla="*/ 5363998 h 6184462"/>
              <a:gd name="connsiteX208" fmla="*/ 993197 w 6191980"/>
              <a:gd name="connsiteY208" fmla="*/ 5341467 h 6184462"/>
              <a:gd name="connsiteX209" fmla="*/ 948135 w 6191980"/>
              <a:gd name="connsiteY209" fmla="*/ 5313305 h 6184462"/>
              <a:gd name="connsiteX210" fmla="*/ 906830 w 6191980"/>
              <a:gd name="connsiteY210" fmla="*/ 5279510 h 6184462"/>
              <a:gd name="connsiteX211" fmla="*/ 873037 w 6191980"/>
              <a:gd name="connsiteY211" fmla="*/ 5238207 h 6184462"/>
              <a:gd name="connsiteX212" fmla="*/ 844875 w 6191980"/>
              <a:gd name="connsiteY212" fmla="*/ 5193146 h 6184462"/>
              <a:gd name="connsiteX213" fmla="*/ 822344 w 6191980"/>
              <a:gd name="connsiteY213" fmla="*/ 5142453 h 6184462"/>
              <a:gd name="connsiteX214" fmla="*/ 803570 w 6191980"/>
              <a:gd name="connsiteY214" fmla="*/ 5088007 h 6184462"/>
              <a:gd name="connsiteX215" fmla="*/ 786672 w 6191980"/>
              <a:gd name="connsiteY215" fmla="*/ 5033560 h 6184462"/>
              <a:gd name="connsiteX216" fmla="*/ 771652 w 6191980"/>
              <a:gd name="connsiteY216" fmla="*/ 4975357 h 6184462"/>
              <a:gd name="connsiteX217" fmla="*/ 756631 w 6191980"/>
              <a:gd name="connsiteY217" fmla="*/ 4919033 h 6184462"/>
              <a:gd name="connsiteX218" fmla="*/ 739734 w 6191980"/>
              <a:gd name="connsiteY218" fmla="*/ 4862708 h 6184462"/>
              <a:gd name="connsiteX219" fmla="*/ 720959 w 6191980"/>
              <a:gd name="connsiteY219" fmla="*/ 4808259 h 6184462"/>
              <a:gd name="connsiteX220" fmla="*/ 698428 w 6191980"/>
              <a:gd name="connsiteY220" fmla="*/ 4757566 h 6184462"/>
              <a:gd name="connsiteX221" fmla="*/ 672143 w 6191980"/>
              <a:gd name="connsiteY221" fmla="*/ 4710630 h 6184462"/>
              <a:gd name="connsiteX222" fmla="*/ 638351 w 6191980"/>
              <a:gd name="connsiteY222" fmla="*/ 4669325 h 6184462"/>
              <a:gd name="connsiteX223" fmla="*/ 600799 w 6191980"/>
              <a:gd name="connsiteY223" fmla="*/ 4626142 h 6184462"/>
              <a:gd name="connsiteX224" fmla="*/ 557617 w 6191980"/>
              <a:gd name="connsiteY224" fmla="*/ 4588593 h 6184462"/>
              <a:gd name="connsiteX225" fmla="*/ 510678 w 6191980"/>
              <a:gd name="connsiteY225" fmla="*/ 4552921 h 6184462"/>
              <a:gd name="connsiteX226" fmla="*/ 463742 w 6191980"/>
              <a:gd name="connsiteY226" fmla="*/ 4517249 h 6184462"/>
              <a:gd name="connsiteX227" fmla="*/ 416805 w 6191980"/>
              <a:gd name="connsiteY227" fmla="*/ 4481577 h 6184462"/>
              <a:gd name="connsiteX228" fmla="*/ 371744 w 6191980"/>
              <a:gd name="connsiteY228" fmla="*/ 4445903 h 6184462"/>
              <a:gd name="connsiteX229" fmla="*/ 328562 w 6191980"/>
              <a:gd name="connsiteY229" fmla="*/ 4406477 h 6184462"/>
              <a:gd name="connsiteX230" fmla="*/ 291012 w 6191980"/>
              <a:gd name="connsiteY230" fmla="*/ 4367050 h 6184462"/>
              <a:gd name="connsiteX231" fmla="*/ 259096 w 6191980"/>
              <a:gd name="connsiteY231" fmla="*/ 4321989 h 6184462"/>
              <a:gd name="connsiteX232" fmla="*/ 234689 w 6191980"/>
              <a:gd name="connsiteY232" fmla="*/ 4275053 h 6184462"/>
              <a:gd name="connsiteX233" fmla="*/ 217791 w 6191980"/>
              <a:gd name="connsiteY233" fmla="*/ 4218729 h 6184462"/>
              <a:gd name="connsiteX234" fmla="*/ 210281 w 6191980"/>
              <a:gd name="connsiteY234" fmla="*/ 4160526 h 6184462"/>
              <a:gd name="connsiteX235" fmla="*/ 208402 w 6191980"/>
              <a:gd name="connsiteY235" fmla="*/ 4100444 h 6184462"/>
              <a:gd name="connsiteX236" fmla="*/ 214035 w 6191980"/>
              <a:gd name="connsiteY236" fmla="*/ 4036610 h 6184462"/>
              <a:gd name="connsiteX237" fmla="*/ 221545 w 6191980"/>
              <a:gd name="connsiteY237" fmla="*/ 3972776 h 6184462"/>
              <a:gd name="connsiteX238" fmla="*/ 230932 w 6191980"/>
              <a:gd name="connsiteY238" fmla="*/ 3908940 h 6184462"/>
              <a:gd name="connsiteX239" fmla="*/ 238443 w 6191980"/>
              <a:gd name="connsiteY239" fmla="*/ 3845106 h 6184462"/>
              <a:gd name="connsiteX240" fmla="*/ 242199 w 6191980"/>
              <a:gd name="connsiteY240" fmla="*/ 3781272 h 6184462"/>
              <a:gd name="connsiteX241" fmla="*/ 242199 w 6191980"/>
              <a:gd name="connsiteY241" fmla="*/ 3719313 h 6184462"/>
              <a:gd name="connsiteX242" fmla="*/ 234689 w 6191980"/>
              <a:gd name="connsiteY242" fmla="*/ 3661113 h 6184462"/>
              <a:gd name="connsiteX243" fmla="*/ 219668 w 6191980"/>
              <a:gd name="connsiteY243" fmla="*/ 3602910 h 6184462"/>
              <a:gd name="connsiteX244" fmla="*/ 197138 w 6191980"/>
              <a:gd name="connsiteY244" fmla="*/ 3548461 h 6184462"/>
              <a:gd name="connsiteX245" fmla="*/ 168976 w 6191980"/>
              <a:gd name="connsiteY245" fmla="*/ 3492137 h 6184462"/>
              <a:gd name="connsiteX246" fmla="*/ 137057 w 6191980"/>
              <a:gd name="connsiteY246" fmla="*/ 3435814 h 6184462"/>
              <a:gd name="connsiteX247" fmla="*/ 103264 w 6191980"/>
              <a:gd name="connsiteY247" fmla="*/ 3379488 h 6184462"/>
              <a:gd name="connsiteX248" fmla="*/ 71346 w 6191980"/>
              <a:gd name="connsiteY248" fmla="*/ 3325039 h 6184462"/>
              <a:gd name="connsiteX249" fmla="*/ 43182 w 6191980"/>
              <a:gd name="connsiteY249" fmla="*/ 3266839 h 6184462"/>
              <a:gd name="connsiteX250" fmla="*/ 20654 w 6191980"/>
              <a:gd name="connsiteY250" fmla="*/ 3210513 h 6184462"/>
              <a:gd name="connsiteX251" fmla="*/ 5634 w 6191980"/>
              <a:gd name="connsiteY251" fmla="*/ 3152310 h 6184462"/>
              <a:gd name="connsiteX252" fmla="*/ 0 w 6191980"/>
              <a:gd name="connsiteY252" fmla="*/ 3092230 h 6184462"/>
              <a:gd name="connsiteX253" fmla="*/ 5634 w 6191980"/>
              <a:gd name="connsiteY253" fmla="*/ 3032152 h 6184462"/>
              <a:gd name="connsiteX254" fmla="*/ 20654 w 6191980"/>
              <a:gd name="connsiteY254" fmla="*/ 2973950 h 6184462"/>
              <a:gd name="connsiteX255" fmla="*/ 43182 w 6191980"/>
              <a:gd name="connsiteY255" fmla="*/ 2917624 h 6184462"/>
              <a:gd name="connsiteX256" fmla="*/ 71346 w 6191980"/>
              <a:gd name="connsiteY256" fmla="*/ 2859423 h 6184462"/>
              <a:gd name="connsiteX257" fmla="*/ 103264 w 6191980"/>
              <a:gd name="connsiteY257" fmla="*/ 2804974 h 6184462"/>
              <a:gd name="connsiteX258" fmla="*/ 137057 w 6191980"/>
              <a:gd name="connsiteY258" fmla="*/ 2748651 h 6184462"/>
              <a:gd name="connsiteX259" fmla="*/ 168976 w 6191980"/>
              <a:gd name="connsiteY259" fmla="*/ 2692325 h 6184462"/>
              <a:gd name="connsiteX260" fmla="*/ 197138 w 6191980"/>
              <a:gd name="connsiteY260" fmla="*/ 2636001 h 6184462"/>
              <a:gd name="connsiteX261" fmla="*/ 219668 w 6191980"/>
              <a:gd name="connsiteY261" fmla="*/ 2581552 h 6184462"/>
              <a:gd name="connsiteX262" fmla="*/ 234689 w 6191980"/>
              <a:gd name="connsiteY262" fmla="*/ 2523350 h 6184462"/>
              <a:gd name="connsiteX263" fmla="*/ 242199 w 6191980"/>
              <a:gd name="connsiteY263" fmla="*/ 2465149 h 6184462"/>
              <a:gd name="connsiteX264" fmla="*/ 242199 w 6191980"/>
              <a:gd name="connsiteY264" fmla="*/ 2403192 h 6184462"/>
              <a:gd name="connsiteX265" fmla="*/ 238443 w 6191980"/>
              <a:gd name="connsiteY265" fmla="*/ 2339356 h 6184462"/>
              <a:gd name="connsiteX266" fmla="*/ 230932 w 6191980"/>
              <a:gd name="connsiteY266" fmla="*/ 2275522 h 6184462"/>
              <a:gd name="connsiteX267" fmla="*/ 221545 w 6191980"/>
              <a:gd name="connsiteY267" fmla="*/ 2211686 h 6184462"/>
              <a:gd name="connsiteX268" fmla="*/ 214035 w 6191980"/>
              <a:gd name="connsiteY268" fmla="*/ 2147852 h 6184462"/>
              <a:gd name="connsiteX269" fmla="*/ 208402 w 6191980"/>
              <a:gd name="connsiteY269" fmla="*/ 2084018 h 6184462"/>
              <a:gd name="connsiteX270" fmla="*/ 210281 w 6191980"/>
              <a:gd name="connsiteY270" fmla="*/ 2023938 h 6184462"/>
              <a:gd name="connsiteX271" fmla="*/ 217791 w 6191980"/>
              <a:gd name="connsiteY271" fmla="*/ 1965736 h 6184462"/>
              <a:gd name="connsiteX272" fmla="*/ 234689 w 6191980"/>
              <a:gd name="connsiteY272" fmla="*/ 1909410 h 6184462"/>
              <a:gd name="connsiteX273" fmla="*/ 259096 w 6191980"/>
              <a:gd name="connsiteY273" fmla="*/ 1862474 h 6184462"/>
              <a:gd name="connsiteX274" fmla="*/ 291012 w 6191980"/>
              <a:gd name="connsiteY274" fmla="*/ 1817414 h 6184462"/>
              <a:gd name="connsiteX275" fmla="*/ 328562 w 6191980"/>
              <a:gd name="connsiteY275" fmla="*/ 1777986 h 6184462"/>
              <a:gd name="connsiteX276" fmla="*/ 371744 w 6191980"/>
              <a:gd name="connsiteY276" fmla="*/ 1738560 h 6184462"/>
              <a:gd name="connsiteX277" fmla="*/ 416805 w 6191980"/>
              <a:gd name="connsiteY277" fmla="*/ 1702885 h 6184462"/>
              <a:gd name="connsiteX278" fmla="*/ 463742 w 6191980"/>
              <a:gd name="connsiteY278" fmla="*/ 1667213 h 6184462"/>
              <a:gd name="connsiteX279" fmla="*/ 510678 w 6191980"/>
              <a:gd name="connsiteY279" fmla="*/ 1631541 h 6184462"/>
              <a:gd name="connsiteX280" fmla="*/ 557617 w 6191980"/>
              <a:gd name="connsiteY280" fmla="*/ 1595869 h 6184462"/>
              <a:gd name="connsiteX281" fmla="*/ 600799 w 6191980"/>
              <a:gd name="connsiteY281" fmla="*/ 1558320 h 6184462"/>
              <a:gd name="connsiteX282" fmla="*/ 638351 w 6191980"/>
              <a:gd name="connsiteY282" fmla="*/ 1515138 h 6184462"/>
              <a:gd name="connsiteX283" fmla="*/ 672143 w 6191980"/>
              <a:gd name="connsiteY283" fmla="*/ 1473832 h 6184462"/>
              <a:gd name="connsiteX284" fmla="*/ 698428 w 6191980"/>
              <a:gd name="connsiteY284" fmla="*/ 1426896 h 6184462"/>
              <a:gd name="connsiteX285" fmla="*/ 720959 w 6191980"/>
              <a:gd name="connsiteY285" fmla="*/ 1376203 h 6184462"/>
              <a:gd name="connsiteX286" fmla="*/ 739734 w 6191980"/>
              <a:gd name="connsiteY286" fmla="*/ 1321755 h 6184462"/>
              <a:gd name="connsiteX287" fmla="*/ 756631 w 6191980"/>
              <a:gd name="connsiteY287" fmla="*/ 1265429 h 6184462"/>
              <a:gd name="connsiteX288" fmla="*/ 771652 w 6191980"/>
              <a:gd name="connsiteY288" fmla="*/ 1209105 h 6184462"/>
              <a:gd name="connsiteX289" fmla="*/ 786672 w 6191980"/>
              <a:gd name="connsiteY289" fmla="*/ 1150903 h 6184462"/>
              <a:gd name="connsiteX290" fmla="*/ 803570 w 6191980"/>
              <a:gd name="connsiteY290" fmla="*/ 1096456 h 6184462"/>
              <a:gd name="connsiteX291" fmla="*/ 822344 w 6191980"/>
              <a:gd name="connsiteY291" fmla="*/ 1042007 h 6184462"/>
              <a:gd name="connsiteX292" fmla="*/ 844875 w 6191980"/>
              <a:gd name="connsiteY292" fmla="*/ 991317 h 6184462"/>
              <a:gd name="connsiteX293" fmla="*/ 873037 w 6191980"/>
              <a:gd name="connsiteY293" fmla="*/ 946257 h 6184462"/>
              <a:gd name="connsiteX294" fmla="*/ 906830 w 6191980"/>
              <a:gd name="connsiteY294" fmla="*/ 904952 h 6184462"/>
              <a:gd name="connsiteX295" fmla="*/ 948135 w 6191980"/>
              <a:gd name="connsiteY295" fmla="*/ 871157 h 6184462"/>
              <a:gd name="connsiteX296" fmla="*/ 993197 w 6191980"/>
              <a:gd name="connsiteY296" fmla="*/ 842995 h 6184462"/>
              <a:gd name="connsiteX297" fmla="*/ 1043887 w 6191980"/>
              <a:gd name="connsiteY297" fmla="*/ 820464 h 6184462"/>
              <a:gd name="connsiteX298" fmla="*/ 1098336 w 6191980"/>
              <a:gd name="connsiteY298" fmla="*/ 801690 h 6184462"/>
              <a:gd name="connsiteX299" fmla="*/ 1152783 w 6191980"/>
              <a:gd name="connsiteY299" fmla="*/ 784792 h 6184462"/>
              <a:gd name="connsiteX300" fmla="*/ 1210986 w 6191980"/>
              <a:gd name="connsiteY300" fmla="*/ 769772 h 6184462"/>
              <a:gd name="connsiteX301" fmla="*/ 1267309 w 6191980"/>
              <a:gd name="connsiteY301" fmla="*/ 754751 h 6184462"/>
              <a:gd name="connsiteX302" fmla="*/ 1323635 w 6191980"/>
              <a:gd name="connsiteY302" fmla="*/ 737854 h 6184462"/>
              <a:gd name="connsiteX303" fmla="*/ 1378082 w 6191980"/>
              <a:gd name="connsiteY303" fmla="*/ 719079 h 6184462"/>
              <a:gd name="connsiteX304" fmla="*/ 1428774 w 6191980"/>
              <a:gd name="connsiteY304" fmla="*/ 696549 h 6184462"/>
              <a:gd name="connsiteX305" fmla="*/ 1475711 w 6191980"/>
              <a:gd name="connsiteY305" fmla="*/ 670266 h 6184462"/>
              <a:gd name="connsiteX306" fmla="*/ 1517016 w 6191980"/>
              <a:gd name="connsiteY306" fmla="*/ 636471 h 6184462"/>
              <a:gd name="connsiteX307" fmla="*/ 1560199 w 6191980"/>
              <a:gd name="connsiteY307" fmla="*/ 598919 h 6184462"/>
              <a:gd name="connsiteX308" fmla="*/ 1597750 w 6191980"/>
              <a:gd name="connsiteY308" fmla="*/ 555737 h 6184462"/>
              <a:gd name="connsiteX309" fmla="*/ 1633422 w 6191980"/>
              <a:gd name="connsiteY309" fmla="*/ 510678 h 6184462"/>
              <a:gd name="connsiteX310" fmla="*/ 1669094 w 6191980"/>
              <a:gd name="connsiteY310" fmla="*/ 463741 h 6184462"/>
              <a:gd name="connsiteX311" fmla="*/ 1704766 w 6191980"/>
              <a:gd name="connsiteY311" fmla="*/ 416803 h 6184462"/>
              <a:gd name="connsiteX312" fmla="*/ 1740438 w 6191980"/>
              <a:gd name="connsiteY312" fmla="*/ 371743 h 6184462"/>
              <a:gd name="connsiteX313" fmla="*/ 1779867 w 6191980"/>
              <a:gd name="connsiteY313" fmla="*/ 328561 h 6184462"/>
              <a:gd name="connsiteX314" fmla="*/ 1819293 w 6191980"/>
              <a:gd name="connsiteY314" fmla="*/ 291012 h 6184462"/>
              <a:gd name="connsiteX315" fmla="*/ 1864354 w 6191980"/>
              <a:gd name="connsiteY315" fmla="*/ 259094 h 6184462"/>
              <a:gd name="connsiteX316" fmla="*/ 1911291 w 6191980"/>
              <a:gd name="connsiteY316" fmla="*/ 234686 h 6184462"/>
              <a:gd name="connsiteX317" fmla="*/ 1967617 w 6191980"/>
              <a:gd name="connsiteY317" fmla="*/ 217789 h 6184462"/>
              <a:gd name="connsiteX318" fmla="*/ 2025819 w 6191980"/>
              <a:gd name="connsiteY318" fmla="*/ 210279 h 6184462"/>
              <a:gd name="connsiteX319" fmla="*/ 2085897 w 6191980"/>
              <a:gd name="connsiteY319" fmla="*/ 208401 h 6184462"/>
              <a:gd name="connsiteX320" fmla="*/ 2149731 w 6191980"/>
              <a:gd name="connsiteY320" fmla="*/ 214035 h 6184462"/>
              <a:gd name="connsiteX321" fmla="*/ 2213567 w 6191980"/>
              <a:gd name="connsiteY321" fmla="*/ 221545 h 6184462"/>
              <a:gd name="connsiteX322" fmla="*/ 2277403 w 6191980"/>
              <a:gd name="connsiteY322" fmla="*/ 230932 h 6184462"/>
              <a:gd name="connsiteX323" fmla="*/ 2341237 w 6191980"/>
              <a:gd name="connsiteY323" fmla="*/ 238443 h 6184462"/>
              <a:gd name="connsiteX324" fmla="*/ 2405071 w 6191980"/>
              <a:gd name="connsiteY324" fmla="*/ 242197 h 6184462"/>
              <a:gd name="connsiteX325" fmla="*/ 2467030 w 6191980"/>
              <a:gd name="connsiteY325" fmla="*/ 242197 h 6184462"/>
              <a:gd name="connsiteX326" fmla="*/ 2525233 w 6191980"/>
              <a:gd name="connsiteY326" fmla="*/ 234686 h 6184462"/>
              <a:gd name="connsiteX327" fmla="*/ 2583436 w 6191980"/>
              <a:gd name="connsiteY327" fmla="*/ 219666 h 6184462"/>
              <a:gd name="connsiteX328" fmla="*/ 2639760 w 6191980"/>
              <a:gd name="connsiteY328" fmla="*/ 197137 h 6184462"/>
              <a:gd name="connsiteX329" fmla="*/ 2696083 w 6191980"/>
              <a:gd name="connsiteY329" fmla="*/ 167096 h 6184462"/>
              <a:gd name="connsiteX330" fmla="*/ 2752409 w 6191980"/>
              <a:gd name="connsiteY330" fmla="*/ 137057 h 6184462"/>
              <a:gd name="connsiteX331" fmla="*/ 2808733 w 6191980"/>
              <a:gd name="connsiteY331" fmla="*/ 103262 h 6184462"/>
              <a:gd name="connsiteX332" fmla="*/ 2863182 w 6191980"/>
              <a:gd name="connsiteY332" fmla="*/ 71344 h 6184462"/>
              <a:gd name="connsiteX333" fmla="*/ 2921385 w 6191980"/>
              <a:gd name="connsiteY333" fmla="*/ 43182 h 6184462"/>
              <a:gd name="connsiteX334" fmla="*/ 2977708 w 6191980"/>
              <a:gd name="connsiteY334" fmla="*/ 20652 h 6184462"/>
              <a:gd name="connsiteX335" fmla="*/ 3035911 w 6191980"/>
              <a:gd name="connsiteY335" fmla="*/ 5631 h 618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Lst>
            <a:rect l="l" t="t" r="r" b="b"/>
            <a:pathLst>
              <a:path w="6191980" h="6184462">
                <a:moveTo>
                  <a:pt x="3095991" y="0"/>
                </a:moveTo>
                <a:lnTo>
                  <a:pt x="3156069" y="5631"/>
                </a:lnTo>
                <a:lnTo>
                  <a:pt x="3214272" y="20652"/>
                </a:lnTo>
                <a:lnTo>
                  <a:pt x="3270598" y="43182"/>
                </a:lnTo>
                <a:lnTo>
                  <a:pt x="3328798" y="71344"/>
                </a:lnTo>
                <a:lnTo>
                  <a:pt x="3383247" y="103262"/>
                </a:lnTo>
                <a:lnTo>
                  <a:pt x="3439573" y="137057"/>
                </a:lnTo>
                <a:lnTo>
                  <a:pt x="3495897" y="167096"/>
                </a:lnTo>
                <a:lnTo>
                  <a:pt x="3552221" y="197137"/>
                </a:lnTo>
                <a:lnTo>
                  <a:pt x="3606669" y="219666"/>
                </a:lnTo>
                <a:lnTo>
                  <a:pt x="3666749" y="234686"/>
                </a:lnTo>
                <a:lnTo>
                  <a:pt x="3724950" y="242197"/>
                </a:lnTo>
                <a:lnTo>
                  <a:pt x="3786907" y="242197"/>
                </a:lnTo>
                <a:lnTo>
                  <a:pt x="3850743" y="238443"/>
                </a:lnTo>
                <a:lnTo>
                  <a:pt x="3914577" y="230932"/>
                </a:lnTo>
                <a:lnTo>
                  <a:pt x="3978413" y="221545"/>
                </a:lnTo>
                <a:lnTo>
                  <a:pt x="4042247" y="214035"/>
                </a:lnTo>
                <a:lnTo>
                  <a:pt x="4106083" y="208401"/>
                </a:lnTo>
                <a:lnTo>
                  <a:pt x="4166161" y="210279"/>
                </a:lnTo>
                <a:lnTo>
                  <a:pt x="4224364" y="217789"/>
                </a:lnTo>
                <a:lnTo>
                  <a:pt x="4280690" y="234686"/>
                </a:lnTo>
                <a:lnTo>
                  <a:pt x="4327628" y="259094"/>
                </a:lnTo>
                <a:lnTo>
                  <a:pt x="4372686" y="291012"/>
                </a:lnTo>
                <a:lnTo>
                  <a:pt x="4412114" y="328561"/>
                </a:lnTo>
                <a:lnTo>
                  <a:pt x="4451542" y="371743"/>
                </a:lnTo>
                <a:lnTo>
                  <a:pt x="4487214" y="416803"/>
                </a:lnTo>
                <a:lnTo>
                  <a:pt x="4522886" y="463741"/>
                </a:lnTo>
                <a:lnTo>
                  <a:pt x="4558559" y="510678"/>
                </a:lnTo>
                <a:lnTo>
                  <a:pt x="4594231" y="555737"/>
                </a:lnTo>
                <a:lnTo>
                  <a:pt x="4631782" y="598919"/>
                </a:lnTo>
                <a:lnTo>
                  <a:pt x="4674964" y="636471"/>
                </a:lnTo>
                <a:lnTo>
                  <a:pt x="4716270" y="670266"/>
                </a:lnTo>
                <a:lnTo>
                  <a:pt x="4763206" y="696549"/>
                </a:lnTo>
                <a:lnTo>
                  <a:pt x="4813899" y="719079"/>
                </a:lnTo>
                <a:lnTo>
                  <a:pt x="4868345" y="737854"/>
                </a:lnTo>
                <a:lnTo>
                  <a:pt x="4924669" y="754751"/>
                </a:lnTo>
                <a:lnTo>
                  <a:pt x="4980995" y="769772"/>
                </a:lnTo>
                <a:lnTo>
                  <a:pt x="5039198" y="784792"/>
                </a:lnTo>
                <a:lnTo>
                  <a:pt x="5093644" y="801690"/>
                </a:lnTo>
                <a:lnTo>
                  <a:pt x="5148091" y="820464"/>
                </a:lnTo>
                <a:lnTo>
                  <a:pt x="5198784" y="842995"/>
                </a:lnTo>
                <a:lnTo>
                  <a:pt x="5243845" y="871157"/>
                </a:lnTo>
                <a:lnTo>
                  <a:pt x="5285151" y="904952"/>
                </a:lnTo>
                <a:lnTo>
                  <a:pt x="5318944" y="946257"/>
                </a:lnTo>
                <a:lnTo>
                  <a:pt x="5347108" y="991317"/>
                </a:lnTo>
                <a:lnTo>
                  <a:pt x="5369636" y="1042007"/>
                </a:lnTo>
                <a:lnTo>
                  <a:pt x="5388410" y="1096456"/>
                </a:lnTo>
                <a:lnTo>
                  <a:pt x="5405308" y="1150903"/>
                </a:lnTo>
                <a:lnTo>
                  <a:pt x="5420328" y="1209105"/>
                </a:lnTo>
                <a:lnTo>
                  <a:pt x="5435349" y="1265429"/>
                </a:lnTo>
                <a:lnTo>
                  <a:pt x="5452246" y="1321755"/>
                </a:lnTo>
                <a:lnTo>
                  <a:pt x="5471021" y="1376203"/>
                </a:lnTo>
                <a:lnTo>
                  <a:pt x="5493550" y="1426896"/>
                </a:lnTo>
                <a:lnTo>
                  <a:pt x="5519836" y="1473832"/>
                </a:lnTo>
                <a:lnTo>
                  <a:pt x="5553632" y="1515138"/>
                </a:lnTo>
                <a:lnTo>
                  <a:pt x="5591181" y="1558320"/>
                </a:lnTo>
                <a:lnTo>
                  <a:pt x="5634364" y="1595869"/>
                </a:lnTo>
                <a:lnTo>
                  <a:pt x="5679425" y="1631541"/>
                </a:lnTo>
                <a:lnTo>
                  <a:pt x="5728238" y="1667213"/>
                </a:lnTo>
                <a:lnTo>
                  <a:pt x="5775175" y="1702885"/>
                </a:lnTo>
                <a:lnTo>
                  <a:pt x="5820236" y="1738560"/>
                </a:lnTo>
                <a:lnTo>
                  <a:pt x="5863416" y="1777986"/>
                </a:lnTo>
                <a:lnTo>
                  <a:pt x="5900968" y="1817414"/>
                </a:lnTo>
                <a:lnTo>
                  <a:pt x="5932886" y="1862474"/>
                </a:lnTo>
                <a:lnTo>
                  <a:pt x="5957294" y="1909410"/>
                </a:lnTo>
                <a:lnTo>
                  <a:pt x="5974191" y="1965736"/>
                </a:lnTo>
                <a:lnTo>
                  <a:pt x="5981700" y="2023938"/>
                </a:lnTo>
                <a:lnTo>
                  <a:pt x="5983578" y="2084018"/>
                </a:lnTo>
                <a:lnTo>
                  <a:pt x="5977945" y="2147852"/>
                </a:lnTo>
                <a:lnTo>
                  <a:pt x="5970435" y="2211686"/>
                </a:lnTo>
                <a:lnTo>
                  <a:pt x="5961048" y="2275522"/>
                </a:lnTo>
                <a:lnTo>
                  <a:pt x="5953538" y="2339356"/>
                </a:lnTo>
                <a:lnTo>
                  <a:pt x="5949784" y="2403192"/>
                </a:lnTo>
                <a:lnTo>
                  <a:pt x="5949784" y="2465149"/>
                </a:lnTo>
                <a:lnTo>
                  <a:pt x="5957294" y="2523350"/>
                </a:lnTo>
                <a:lnTo>
                  <a:pt x="5972312" y="2581552"/>
                </a:lnTo>
                <a:lnTo>
                  <a:pt x="5994843" y="2636001"/>
                </a:lnTo>
                <a:lnTo>
                  <a:pt x="6024884" y="2692325"/>
                </a:lnTo>
                <a:lnTo>
                  <a:pt x="6054922" y="2748651"/>
                </a:lnTo>
                <a:lnTo>
                  <a:pt x="6088718" y="2804974"/>
                </a:lnTo>
                <a:lnTo>
                  <a:pt x="6120634" y="2859423"/>
                </a:lnTo>
                <a:lnTo>
                  <a:pt x="6148798" y="2917624"/>
                </a:lnTo>
                <a:lnTo>
                  <a:pt x="6171326" y="2973950"/>
                </a:lnTo>
                <a:lnTo>
                  <a:pt x="6186347" y="3032152"/>
                </a:lnTo>
                <a:lnTo>
                  <a:pt x="6191980" y="3092230"/>
                </a:lnTo>
                <a:lnTo>
                  <a:pt x="6186347" y="3152310"/>
                </a:lnTo>
                <a:lnTo>
                  <a:pt x="6171326" y="3210513"/>
                </a:lnTo>
                <a:lnTo>
                  <a:pt x="6148798" y="3266839"/>
                </a:lnTo>
                <a:lnTo>
                  <a:pt x="6120634" y="3325039"/>
                </a:lnTo>
                <a:lnTo>
                  <a:pt x="6088718" y="3379488"/>
                </a:lnTo>
                <a:lnTo>
                  <a:pt x="6054922" y="3435814"/>
                </a:lnTo>
                <a:lnTo>
                  <a:pt x="6024884" y="3492137"/>
                </a:lnTo>
                <a:lnTo>
                  <a:pt x="5994843" y="3548461"/>
                </a:lnTo>
                <a:lnTo>
                  <a:pt x="5972312" y="3602910"/>
                </a:lnTo>
                <a:lnTo>
                  <a:pt x="5957294" y="3661113"/>
                </a:lnTo>
                <a:lnTo>
                  <a:pt x="5949784" y="3719313"/>
                </a:lnTo>
                <a:lnTo>
                  <a:pt x="5949784" y="3781272"/>
                </a:lnTo>
                <a:lnTo>
                  <a:pt x="5953538" y="3845106"/>
                </a:lnTo>
                <a:lnTo>
                  <a:pt x="5961048" y="3908940"/>
                </a:lnTo>
                <a:lnTo>
                  <a:pt x="5970435" y="3972776"/>
                </a:lnTo>
                <a:lnTo>
                  <a:pt x="5977945" y="4036610"/>
                </a:lnTo>
                <a:lnTo>
                  <a:pt x="5983578" y="4100444"/>
                </a:lnTo>
                <a:lnTo>
                  <a:pt x="5981700" y="4160526"/>
                </a:lnTo>
                <a:lnTo>
                  <a:pt x="5974191" y="4218729"/>
                </a:lnTo>
                <a:lnTo>
                  <a:pt x="5957294" y="4275053"/>
                </a:lnTo>
                <a:lnTo>
                  <a:pt x="5932886" y="4321989"/>
                </a:lnTo>
                <a:lnTo>
                  <a:pt x="5900968" y="4367050"/>
                </a:lnTo>
                <a:lnTo>
                  <a:pt x="5863416" y="4406477"/>
                </a:lnTo>
                <a:lnTo>
                  <a:pt x="5820236" y="4445903"/>
                </a:lnTo>
                <a:lnTo>
                  <a:pt x="5775175" y="4481577"/>
                </a:lnTo>
                <a:lnTo>
                  <a:pt x="5728238" y="4517249"/>
                </a:lnTo>
                <a:lnTo>
                  <a:pt x="5679425" y="4552921"/>
                </a:lnTo>
                <a:lnTo>
                  <a:pt x="5634364" y="4588593"/>
                </a:lnTo>
                <a:lnTo>
                  <a:pt x="5591181" y="4626142"/>
                </a:lnTo>
                <a:lnTo>
                  <a:pt x="5553632" y="4669325"/>
                </a:lnTo>
                <a:lnTo>
                  <a:pt x="5519836" y="4710630"/>
                </a:lnTo>
                <a:lnTo>
                  <a:pt x="5493550" y="4757566"/>
                </a:lnTo>
                <a:lnTo>
                  <a:pt x="5471021" y="4808259"/>
                </a:lnTo>
                <a:lnTo>
                  <a:pt x="5452246" y="4862708"/>
                </a:lnTo>
                <a:lnTo>
                  <a:pt x="5435349" y="4919033"/>
                </a:lnTo>
                <a:lnTo>
                  <a:pt x="5420328" y="4975357"/>
                </a:lnTo>
                <a:lnTo>
                  <a:pt x="5405308" y="5033560"/>
                </a:lnTo>
                <a:lnTo>
                  <a:pt x="5388410" y="5088007"/>
                </a:lnTo>
                <a:lnTo>
                  <a:pt x="5369636" y="5142453"/>
                </a:lnTo>
                <a:lnTo>
                  <a:pt x="5347108" y="5193146"/>
                </a:lnTo>
                <a:lnTo>
                  <a:pt x="5318944" y="5238207"/>
                </a:lnTo>
                <a:lnTo>
                  <a:pt x="5285151" y="5279510"/>
                </a:lnTo>
                <a:lnTo>
                  <a:pt x="5243845" y="5313305"/>
                </a:lnTo>
                <a:lnTo>
                  <a:pt x="5198784" y="5341467"/>
                </a:lnTo>
                <a:lnTo>
                  <a:pt x="5148091" y="5363998"/>
                </a:lnTo>
                <a:lnTo>
                  <a:pt x="5093644" y="5382773"/>
                </a:lnTo>
                <a:lnTo>
                  <a:pt x="5039198" y="5399670"/>
                </a:lnTo>
                <a:lnTo>
                  <a:pt x="4980995" y="5414691"/>
                </a:lnTo>
                <a:lnTo>
                  <a:pt x="4924669" y="5429711"/>
                </a:lnTo>
                <a:lnTo>
                  <a:pt x="4868345" y="5446609"/>
                </a:lnTo>
                <a:lnTo>
                  <a:pt x="4813899" y="5465383"/>
                </a:lnTo>
                <a:lnTo>
                  <a:pt x="4763206" y="5487914"/>
                </a:lnTo>
                <a:lnTo>
                  <a:pt x="4716270" y="5514197"/>
                </a:lnTo>
                <a:lnTo>
                  <a:pt x="4674964" y="5547992"/>
                </a:lnTo>
                <a:lnTo>
                  <a:pt x="4631782" y="5585543"/>
                </a:lnTo>
                <a:lnTo>
                  <a:pt x="4594231" y="5628725"/>
                </a:lnTo>
                <a:lnTo>
                  <a:pt x="4558559" y="5673785"/>
                </a:lnTo>
                <a:lnTo>
                  <a:pt x="4522886" y="5720721"/>
                </a:lnTo>
                <a:lnTo>
                  <a:pt x="4487214" y="5767659"/>
                </a:lnTo>
                <a:lnTo>
                  <a:pt x="4451542" y="5812719"/>
                </a:lnTo>
                <a:lnTo>
                  <a:pt x="4412114" y="5855901"/>
                </a:lnTo>
                <a:lnTo>
                  <a:pt x="4372686" y="5893450"/>
                </a:lnTo>
                <a:lnTo>
                  <a:pt x="4327628" y="5925368"/>
                </a:lnTo>
                <a:lnTo>
                  <a:pt x="4280690" y="5949776"/>
                </a:lnTo>
                <a:lnTo>
                  <a:pt x="4224364" y="5966674"/>
                </a:lnTo>
                <a:lnTo>
                  <a:pt x="4166161" y="5974184"/>
                </a:lnTo>
                <a:lnTo>
                  <a:pt x="4106083" y="5976061"/>
                </a:lnTo>
                <a:lnTo>
                  <a:pt x="4042247" y="5970428"/>
                </a:lnTo>
                <a:lnTo>
                  <a:pt x="3978413" y="5962919"/>
                </a:lnTo>
                <a:lnTo>
                  <a:pt x="3914577" y="5953530"/>
                </a:lnTo>
                <a:lnTo>
                  <a:pt x="3850743" y="5946022"/>
                </a:lnTo>
                <a:lnTo>
                  <a:pt x="3786907" y="5942266"/>
                </a:lnTo>
                <a:lnTo>
                  <a:pt x="3724950" y="5942266"/>
                </a:lnTo>
                <a:lnTo>
                  <a:pt x="3666749" y="5949776"/>
                </a:lnTo>
                <a:lnTo>
                  <a:pt x="3606669" y="5964797"/>
                </a:lnTo>
                <a:lnTo>
                  <a:pt x="3552221" y="5987325"/>
                </a:lnTo>
                <a:lnTo>
                  <a:pt x="3495897" y="6017366"/>
                </a:lnTo>
                <a:lnTo>
                  <a:pt x="3439573" y="6047407"/>
                </a:lnTo>
                <a:lnTo>
                  <a:pt x="3383247" y="6081200"/>
                </a:lnTo>
                <a:lnTo>
                  <a:pt x="3328798" y="6113118"/>
                </a:lnTo>
                <a:lnTo>
                  <a:pt x="3270598" y="6141280"/>
                </a:lnTo>
                <a:lnTo>
                  <a:pt x="3214272" y="6163811"/>
                </a:lnTo>
                <a:lnTo>
                  <a:pt x="3156069" y="6178831"/>
                </a:lnTo>
                <a:lnTo>
                  <a:pt x="3095991" y="6184462"/>
                </a:lnTo>
                <a:lnTo>
                  <a:pt x="3035911" y="6178831"/>
                </a:lnTo>
                <a:lnTo>
                  <a:pt x="2977708" y="6163811"/>
                </a:lnTo>
                <a:lnTo>
                  <a:pt x="2921385" y="6141280"/>
                </a:lnTo>
                <a:lnTo>
                  <a:pt x="2863182" y="6113118"/>
                </a:lnTo>
                <a:lnTo>
                  <a:pt x="2808733" y="6081200"/>
                </a:lnTo>
                <a:lnTo>
                  <a:pt x="2752409" y="6047407"/>
                </a:lnTo>
                <a:lnTo>
                  <a:pt x="2696083" y="6017366"/>
                </a:lnTo>
                <a:lnTo>
                  <a:pt x="2639760" y="5987325"/>
                </a:lnTo>
                <a:lnTo>
                  <a:pt x="2583436" y="5964797"/>
                </a:lnTo>
                <a:lnTo>
                  <a:pt x="2525233" y="5949776"/>
                </a:lnTo>
                <a:lnTo>
                  <a:pt x="2467030" y="5942266"/>
                </a:lnTo>
                <a:lnTo>
                  <a:pt x="2405071" y="5942266"/>
                </a:lnTo>
                <a:lnTo>
                  <a:pt x="2341237" y="5946022"/>
                </a:lnTo>
                <a:lnTo>
                  <a:pt x="2277403" y="5953530"/>
                </a:lnTo>
                <a:lnTo>
                  <a:pt x="2213567" y="5962919"/>
                </a:lnTo>
                <a:lnTo>
                  <a:pt x="2149731" y="5970428"/>
                </a:lnTo>
                <a:lnTo>
                  <a:pt x="2085897" y="5976061"/>
                </a:lnTo>
                <a:lnTo>
                  <a:pt x="2025819" y="5974184"/>
                </a:lnTo>
                <a:lnTo>
                  <a:pt x="1967617" y="5966674"/>
                </a:lnTo>
                <a:lnTo>
                  <a:pt x="1911291" y="5949776"/>
                </a:lnTo>
                <a:lnTo>
                  <a:pt x="1864354" y="5925368"/>
                </a:lnTo>
                <a:lnTo>
                  <a:pt x="1819293" y="5893450"/>
                </a:lnTo>
                <a:lnTo>
                  <a:pt x="1779867" y="5855901"/>
                </a:lnTo>
                <a:lnTo>
                  <a:pt x="1740438" y="5812719"/>
                </a:lnTo>
                <a:lnTo>
                  <a:pt x="1704766" y="5767659"/>
                </a:lnTo>
                <a:lnTo>
                  <a:pt x="1669094" y="5720721"/>
                </a:lnTo>
                <a:lnTo>
                  <a:pt x="1633422" y="5673785"/>
                </a:lnTo>
                <a:lnTo>
                  <a:pt x="1597750" y="5628725"/>
                </a:lnTo>
                <a:lnTo>
                  <a:pt x="1560199" y="5585543"/>
                </a:lnTo>
                <a:lnTo>
                  <a:pt x="1517016" y="5547992"/>
                </a:lnTo>
                <a:lnTo>
                  <a:pt x="1475711" y="5514197"/>
                </a:lnTo>
                <a:lnTo>
                  <a:pt x="1428774" y="5487914"/>
                </a:lnTo>
                <a:lnTo>
                  <a:pt x="1378082" y="5465383"/>
                </a:lnTo>
                <a:lnTo>
                  <a:pt x="1323635" y="5446609"/>
                </a:lnTo>
                <a:lnTo>
                  <a:pt x="1267309" y="5429711"/>
                </a:lnTo>
                <a:lnTo>
                  <a:pt x="1210986" y="5414691"/>
                </a:lnTo>
                <a:lnTo>
                  <a:pt x="1152783" y="5399670"/>
                </a:lnTo>
                <a:lnTo>
                  <a:pt x="1098336" y="5382773"/>
                </a:lnTo>
                <a:lnTo>
                  <a:pt x="1043887" y="5363998"/>
                </a:lnTo>
                <a:lnTo>
                  <a:pt x="993197" y="5341467"/>
                </a:lnTo>
                <a:lnTo>
                  <a:pt x="948135" y="5313305"/>
                </a:lnTo>
                <a:lnTo>
                  <a:pt x="906830" y="5279510"/>
                </a:lnTo>
                <a:lnTo>
                  <a:pt x="873037" y="5238207"/>
                </a:lnTo>
                <a:lnTo>
                  <a:pt x="844875" y="5193146"/>
                </a:lnTo>
                <a:lnTo>
                  <a:pt x="822344" y="5142453"/>
                </a:lnTo>
                <a:lnTo>
                  <a:pt x="803570" y="5088007"/>
                </a:lnTo>
                <a:lnTo>
                  <a:pt x="786672" y="5033560"/>
                </a:lnTo>
                <a:lnTo>
                  <a:pt x="771652" y="4975357"/>
                </a:lnTo>
                <a:lnTo>
                  <a:pt x="756631" y="4919033"/>
                </a:lnTo>
                <a:lnTo>
                  <a:pt x="739734" y="4862708"/>
                </a:lnTo>
                <a:lnTo>
                  <a:pt x="720959" y="4808259"/>
                </a:lnTo>
                <a:lnTo>
                  <a:pt x="698428" y="4757566"/>
                </a:lnTo>
                <a:lnTo>
                  <a:pt x="672143" y="4710630"/>
                </a:lnTo>
                <a:lnTo>
                  <a:pt x="638351" y="4669325"/>
                </a:lnTo>
                <a:lnTo>
                  <a:pt x="600799" y="4626142"/>
                </a:lnTo>
                <a:lnTo>
                  <a:pt x="557617" y="4588593"/>
                </a:lnTo>
                <a:lnTo>
                  <a:pt x="510678" y="4552921"/>
                </a:lnTo>
                <a:lnTo>
                  <a:pt x="463742" y="4517249"/>
                </a:lnTo>
                <a:lnTo>
                  <a:pt x="416805" y="4481577"/>
                </a:lnTo>
                <a:lnTo>
                  <a:pt x="371744" y="4445903"/>
                </a:lnTo>
                <a:lnTo>
                  <a:pt x="328562" y="4406477"/>
                </a:lnTo>
                <a:lnTo>
                  <a:pt x="291012" y="4367050"/>
                </a:lnTo>
                <a:lnTo>
                  <a:pt x="259096" y="4321989"/>
                </a:lnTo>
                <a:lnTo>
                  <a:pt x="234689" y="4275053"/>
                </a:lnTo>
                <a:lnTo>
                  <a:pt x="217791" y="4218729"/>
                </a:lnTo>
                <a:lnTo>
                  <a:pt x="210281" y="4160526"/>
                </a:lnTo>
                <a:lnTo>
                  <a:pt x="208402" y="4100444"/>
                </a:lnTo>
                <a:lnTo>
                  <a:pt x="214035" y="4036610"/>
                </a:lnTo>
                <a:lnTo>
                  <a:pt x="221545" y="3972776"/>
                </a:lnTo>
                <a:lnTo>
                  <a:pt x="230932" y="3908940"/>
                </a:lnTo>
                <a:lnTo>
                  <a:pt x="238443" y="3845106"/>
                </a:lnTo>
                <a:lnTo>
                  <a:pt x="242199" y="3781272"/>
                </a:lnTo>
                <a:lnTo>
                  <a:pt x="242199" y="3719313"/>
                </a:lnTo>
                <a:lnTo>
                  <a:pt x="234689" y="3661113"/>
                </a:lnTo>
                <a:lnTo>
                  <a:pt x="219668" y="3602910"/>
                </a:lnTo>
                <a:lnTo>
                  <a:pt x="197138" y="3548461"/>
                </a:lnTo>
                <a:lnTo>
                  <a:pt x="168976" y="3492137"/>
                </a:lnTo>
                <a:lnTo>
                  <a:pt x="137057" y="3435814"/>
                </a:lnTo>
                <a:lnTo>
                  <a:pt x="103264" y="3379488"/>
                </a:lnTo>
                <a:lnTo>
                  <a:pt x="71346" y="3325039"/>
                </a:lnTo>
                <a:lnTo>
                  <a:pt x="43182" y="3266839"/>
                </a:lnTo>
                <a:lnTo>
                  <a:pt x="20654" y="3210513"/>
                </a:lnTo>
                <a:lnTo>
                  <a:pt x="5634" y="3152310"/>
                </a:lnTo>
                <a:lnTo>
                  <a:pt x="0" y="3092230"/>
                </a:lnTo>
                <a:lnTo>
                  <a:pt x="5634" y="3032152"/>
                </a:lnTo>
                <a:lnTo>
                  <a:pt x="20654" y="2973950"/>
                </a:lnTo>
                <a:lnTo>
                  <a:pt x="43182" y="2917624"/>
                </a:lnTo>
                <a:lnTo>
                  <a:pt x="71346" y="2859423"/>
                </a:lnTo>
                <a:lnTo>
                  <a:pt x="103264" y="2804974"/>
                </a:lnTo>
                <a:lnTo>
                  <a:pt x="137057" y="2748651"/>
                </a:lnTo>
                <a:lnTo>
                  <a:pt x="168976" y="2692325"/>
                </a:lnTo>
                <a:lnTo>
                  <a:pt x="197138" y="2636001"/>
                </a:lnTo>
                <a:lnTo>
                  <a:pt x="219668" y="2581552"/>
                </a:lnTo>
                <a:lnTo>
                  <a:pt x="234689" y="2523350"/>
                </a:lnTo>
                <a:lnTo>
                  <a:pt x="242199" y="2465149"/>
                </a:lnTo>
                <a:lnTo>
                  <a:pt x="242199" y="2403192"/>
                </a:lnTo>
                <a:lnTo>
                  <a:pt x="238443" y="2339356"/>
                </a:lnTo>
                <a:lnTo>
                  <a:pt x="230932" y="2275522"/>
                </a:lnTo>
                <a:lnTo>
                  <a:pt x="221545" y="2211686"/>
                </a:lnTo>
                <a:lnTo>
                  <a:pt x="214035" y="2147852"/>
                </a:lnTo>
                <a:lnTo>
                  <a:pt x="208402" y="2084018"/>
                </a:lnTo>
                <a:lnTo>
                  <a:pt x="210281" y="2023938"/>
                </a:lnTo>
                <a:lnTo>
                  <a:pt x="217791" y="1965736"/>
                </a:lnTo>
                <a:lnTo>
                  <a:pt x="234689" y="1909410"/>
                </a:lnTo>
                <a:lnTo>
                  <a:pt x="259096" y="1862474"/>
                </a:lnTo>
                <a:lnTo>
                  <a:pt x="291012" y="1817414"/>
                </a:lnTo>
                <a:lnTo>
                  <a:pt x="328562" y="1777986"/>
                </a:lnTo>
                <a:lnTo>
                  <a:pt x="371744" y="1738560"/>
                </a:lnTo>
                <a:lnTo>
                  <a:pt x="416805" y="1702885"/>
                </a:lnTo>
                <a:lnTo>
                  <a:pt x="463742" y="1667213"/>
                </a:lnTo>
                <a:lnTo>
                  <a:pt x="510678" y="1631541"/>
                </a:lnTo>
                <a:lnTo>
                  <a:pt x="557617" y="1595869"/>
                </a:lnTo>
                <a:lnTo>
                  <a:pt x="600799" y="1558320"/>
                </a:lnTo>
                <a:lnTo>
                  <a:pt x="638351" y="1515138"/>
                </a:lnTo>
                <a:lnTo>
                  <a:pt x="672143" y="1473832"/>
                </a:lnTo>
                <a:lnTo>
                  <a:pt x="698428" y="1426896"/>
                </a:lnTo>
                <a:lnTo>
                  <a:pt x="720959" y="1376203"/>
                </a:lnTo>
                <a:lnTo>
                  <a:pt x="739734" y="1321755"/>
                </a:lnTo>
                <a:lnTo>
                  <a:pt x="756631" y="1265429"/>
                </a:lnTo>
                <a:lnTo>
                  <a:pt x="771652" y="1209105"/>
                </a:lnTo>
                <a:lnTo>
                  <a:pt x="786672" y="1150903"/>
                </a:lnTo>
                <a:lnTo>
                  <a:pt x="803570" y="1096456"/>
                </a:lnTo>
                <a:lnTo>
                  <a:pt x="822344" y="1042007"/>
                </a:lnTo>
                <a:lnTo>
                  <a:pt x="844875" y="991317"/>
                </a:lnTo>
                <a:lnTo>
                  <a:pt x="873037" y="946257"/>
                </a:lnTo>
                <a:lnTo>
                  <a:pt x="906830" y="904952"/>
                </a:lnTo>
                <a:lnTo>
                  <a:pt x="948135" y="871157"/>
                </a:lnTo>
                <a:lnTo>
                  <a:pt x="993197" y="842995"/>
                </a:lnTo>
                <a:lnTo>
                  <a:pt x="1043887" y="820464"/>
                </a:lnTo>
                <a:lnTo>
                  <a:pt x="1098336" y="801690"/>
                </a:lnTo>
                <a:lnTo>
                  <a:pt x="1152783" y="784792"/>
                </a:lnTo>
                <a:lnTo>
                  <a:pt x="1210986" y="769772"/>
                </a:lnTo>
                <a:lnTo>
                  <a:pt x="1267309" y="754751"/>
                </a:lnTo>
                <a:lnTo>
                  <a:pt x="1323635" y="737854"/>
                </a:lnTo>
                <a:lnTo>
                  <a:pt x="1378082" y="719079"/>
                </a:lnTo>
                <a:lnTo>
                  <a:pt x="1428774" y="696549"/>
                </a:lnTo>
                <a:lnTo>
                  <a:pt x="1475711" y="670266"/>
                </a:lnTo>
                <a:lnTo>
                  <a:pt x="1517016" y="636471"/>
                </a:lnTo>
                <a:lnTo>
                  <a:pt x="1560199" y="598919"/>
                </a:lnTo>
                <a:lnTo>
                  <a:pt x="1597750" y="555737"/>
                </a:lnTo>
                <a:lnTo>
                  <a:pt x="1633422" y="510678"/>
                </a:lnTo>
                <a:lnTo>
                  <a:pt x="1669094" y="463741"/>
                </a:lnTo>
                <a:lnTo>
                  <a:pt x="1704766" y="416803"/>
                </a:lnTo>
                <a:lnTo>
                  <a:pt x="1740438" y="371743"/>
                </a:lnTo>
                <a:lnTo>
                  <a:pt x="1779867" y="328561"/>
                </a:lnTo>
                <a:lnTo>
                  <a:pt x="1819293" y="291012"/>
                </a:lnTo>
                <a:lnTo>
                  <a:pt x="1864354" y="259094"/>
                </a:lnTo>
                <a:lnTo>
                  <a:pt x="1911291" y="234686"/>
                </a:lnTo>
                <a:lnTo>
                  <a:pt x="1967617" y="217789"/>
                </a:lnTo>
                <a:lnTo>
                  <a:pt x="2025819" y="210279"/>
                </a:lnTo>
                <a:lnTo>
                  <a:pt x="2085897" y="208401"/>
                </a:lnTo>
                <a:lnTo>
                  <a:pt x="2149731" y="214035"/>
                </a:lnTo>
                <a:lnTo>
                  <a:pt x="2213567" y="221545"/>
                </a:lnTo>
                <a:lnTo>
                  <a:pt x="2277403" y="230932"/>
                </a:lnTo>
                <a:lnTo>
                  <a:pt x="2341237" y="238443"/>
                </a:lnTo>
                <a:lnTo>
                  <a:pt x="2405071" y="242197"/>
                </a:lnTo>
                <a:lnTo>
                  <a:pt x="2467030" y="242197"/>
                </a:lnTo>
                <a:lnTo>
                  <a:pt x="2525233" y="234686"/>
                </a:lnTo>
                <a:lnTo>
                  <a:pt x="2583436" y="219666"/>
                </a:lnTo>
                <a:lnTo>
                  <a:pt x="2639760" y="197137"/>
                </a:lnTo>
                <a:lnTo>
                  <a:pt x="2696083" y="167096"/>
                </a:lnTo>
                <a:lnTo>
                  <a:pt x="2752409" y="137057"/>
                </a:lnTo>
                <a:lnTo>
                  <a:pt x="2808733" y="103262"/>
                </a:lnTo>
                <a:lnTo>
                  <a:pt x="2863182" y="71344"/>
                </a:lnTo>
                <a:lnTo>
                  <a:pt x="2921385" y="43182"/>
                </a:lnTo>
                <a:lnTo>
                  <a:pt x="2977708" y="20652"/>
                </a:lnTo>
                <a:lnTo>
                  <a:pt x="3035911" y="563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Calibri" panose="020F0502020204030204"/>
            </a:endParaRPr>
          </a:p>
        </p:txBody>
      </p:sp>
      <p:sp>
        <p:nvSpPr>
          <p:cNvPr id="97" name="Freeform: Shape 96">
            <a:extLst>
              <a:ext uri="{FF2B5EF4-FFF2-40B4-BE49-F238E27FC236}">
                <a16:creationId xmlns:a16="http://schemas.microsoft.com/office/drawing/2014/main" id="{FB097F37-39FE-4C12-9661-701644B726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8338" y="1"/>
            <a:ext cx="4163662" cy="3716538"/>
          </a:xfrm>
          <a:custGeom>
            <a:avLst/>
            <a:gdLst>
              <a:gd name="connsiteX0" fmla="*/ 262616 w 4163662"/>
              <a:gd name="connsiteY0" fmla="*/ 0 h 3716538"/>
              <a:gd name="connsiteX1" fmla="*/ 4163662 w 4163662"/>
              <a:gd name="connsiteY1" fmla="*/ 0 h 3716538"/>
              <a:gd name="connsiteX2" fmla="*/ 4163662 w 4163662"/>
              <a:gd name="connsiteY2" fmla="*/ 3079653 h 3716538"/>
              <a:gd name="connsiteX3" fmla="*/ 4124349 w 4163662"/>
              <a:gd name="connsiteY3" fmla="*/ 3091447 h 3716538"/>
              <a:gd name="connsiteX4" fmla="*/ 4078224 w 4163662"/>
              <a:gd name="connsiteY4" fmla="*/ 3107352 h 3716538"/>
              <a:gd name="connsiteX5" fmla="*/ 4035278 w 4163662"/>
              <a:gd name="connsiteY5" fmla="*/ 3126440 h 3716538"/>
              <a:gd name="connsiteX6" fmla="*/ 3995515 w 4163662"/>
              <a:gd name="connsiteY6" fmla="*/ 3148706 h 3716538"/>
              <a:gd name="connsiteX7" fmla="*/ 3960521 w 4163662"/>
              <a:gd name="connsiteY7" fmla="*/ 3177336 h 3716538"/>
              <a:gd name="connsiteX8" fmla="*/ 3923938 w 4163662"/>
              <a:gd name="connsiteY8" fmla="*/ 3209149 h 3716538"/>
              <a:gd name="connsiteX9" fmla="*/ 3892126 w 4163662"/>
              <a:gd name="connsiteY9" fmla="*/ 3245731 h 3716538"/>
              <a:gd name="connsiteX10" fmla="*/ 3861906 w 4163662"/>
              <a:gd name="connsiteY10" fmla="*/ 3283905 h 3716538"/>
              <a:gd name="connsiteX11" fmla="*/ 3831684 w 4163662"/>
              <a:gd name="connsiteY11" fmla="*/ 3323668 h 3716538"/>
              <a:gd name="connsiteX12" fmla="*/ 3801464 w 4163662"/>
              <a:gd name="connsiteY12" fmla="*/ 3363433 h 3716538"/>
              <a:gd name="connsiteX13" fmla="*/ 3771243 w 4163662"/>
              <a:gd name="connsiteY13" fmla="*/ 3401607 h 3716538"/>
              <a:gd name="connsiteX14" fmla="*/ 3737841 w 4163662"/>
              <a:gd name="connsiteY14" fmla="*/ 3438189 h 3716538"/>
              <a:gd name="connsiteX15" fmla="*/ 3704438 w 4163662"/>
              <a:gd name="connsiteY15" fmla="*/ 3470000 h 3716538"/>
              <a:gd name="connsiteX16" fmla="*/ 3666266 w 4163662"/>
              <a:gd name="connsiteY16" fmla="*/ 3497040 h 3716538"/>
              <a:gd name="connsiteX17" fmla="*/ 3626502 w 4163662"/>
              <a:gd name="connsiteY17" fmla="*/ 3517718 h 3716538"/>
              <a:gd name="connsiteX18" fmla="*/ 3578783 w 4163662"/>
              <a:gd name="connsiteY18" fmla="*/ 3532034 h 3716538"/>
              <a:gd name="connsiteX19" fmla="*/ 3529475 w 4163662"/>
              <a:gd name="connsiteY19" fmla="*/ 3538396 h 3716538"/>
              <a:gd name="connsiteX20" fmla="*/ 3478578 w 4163662"/>
              <a:gd name="connsiteY20" fmla="*/ 3539986 h 3716538"/>
              <a:gd name="connsiteX21" fmla="*/ 3424498 w 4163662"/>
              <a:gd name="connsiteY21" fmla="*/ 3535214 h 3716538"/>
              <a:gd name="connsiteX22" fmla="*/ 3370419 w 4163662"/>
              <a:gd name="connsiteY22" fmla="*/ 3528852 h 3716538"/>
              <a:gd name="connsiteX23" fmla="*/ 3316339 w 4163662"/>
              <a:gd name="connsiteY23" fmla="*/ 3520898 h 3716538"/>
              <a:gd name="connsiteX24" fmla="*/ 3262260 w 4163662"/>
              <a:gd name="connsiteY24" fmla="*/ 3514538 h 3716538"/>
              <a:gd name="connsiteX25" fmla="*/ 3208180 w 4163662"/>
              <a:gd name="connsiteY25" fmla="*/ 3511356 h 3716538"/>
              <a:gd name="connsiteX26" fmla="*/ 3155691 w 4163662"/>
              <a:gd name="connsiteY26" fmla="*/ 3511356 h 3716538"/>
              <a:gd name="connsiteX27" fmla="*/ 3106385 w 4163662"/>
              <a:gd name="connsiteY27" fmla="*/ 3517718 h 3716538"/>
              <a:gd name="connsiteX28" fmla="*/ 3055486 w 4163662"/>
              <a:gd name="connsiteY28" fmla="*/ 3530443 h 3716538"/>
              <a:gd name="connsiteX29" fmla="*/ 3009359 w 4163662"/>
              <a:gd name="connsiteY29" fmla="*/ 3549529 h 3716538"/>
              <a:gd name="connsiteX30" fmla="*/ 2961643 w 4163662"/>
              <a:gd name="connsiteY30" fmla="*/ 3574979 h 3716538"/>
              <a:gd name="connsiteX31" fmla="*/ 2913926 w 4163662"/>
              <a:gd name="connsiteY31" fmla="*/ 3600429 h 3716538"/>
              <a:gd name="connsiteX32" fmla="*/ 2866208 w 4163662"/>
              <a:gd name="connsiteY32" fmla="*/ 3629057 h 3716538"/>
              <a:gd name="connsiteX33" fmla="*/ 2820080 w 4163662"/>
              <a:gd name="connsiteY33" fmla="*/ 3656097 h 3716538"/>
              <a:gd name="connsiteX34" fmla="*/ 2770775 w 4163662"/>
              <a:gd name="connsiteY34" fmla="*/ 3679956 h 3716538"/>
              <a:gd name="connsiteX35" fmla="*/ 2723057 w 4163662"/>
              <a:gd name="connsiteY35" fmla="*/ 3699043 h 3716538"/>
              <a:gd name="connsiteX36" fmla="*/ 2673748 w 4163662"/>
              <a:gd name="connsiteY36" fmla="*/ 3711768 h 3716538"/>
              <a:gd name="connsiteX37" fmla="*/ 2622852 w 4163662"/>
              <a:gd name="connsiteY37" fmla="*/ 3716538 h 3716538"/>
              <a:gd name="connsiteX38" fmla="*/ 2571954 w 4163662"/>
              <a:gd name="connsiteY38" fmla="*/ 3711768 h 3716538"/>
              <a:gd name="connsiteX39" fmla="*/ 2522645 w 4163662"/>
              <a:gd name="connsiteY39" fmla="*/ 3699043 h 3716538"/>
              <a:gd name="connsiteX40" fmla="*/ 2474930 w 4163662"/>
              <a:gd name="connsiteY40" fmla="*/ 3679956 h 3716538"/>
              <a:gd name="connsiteX41" fmla="*/ 2425622 w 4163662"/>
              <a:gd name="connsiteY41" fmla="*/ 3656097 h 3716538"/>
              <a:gd name="connsiteX42" fmla="*/ 2379494 w 4163662"/>
              <a:gd name="connsiteY42" fmla="*/ 3629057 h 3716538"/>
              <a:gd name="connsiteX43" fmla="*/ 2331777 w 4163662"/>
              <a:gd name="connsiteY43" fmla="*/ 3600429 h 3716538"/>
              <a:gd name="connsiteX44" fmla="*/ 2284059 w 4163662"/>
              <a:gd name="connsiteY44" fmla="*/ 3574979 h 3716538"/>
              <a:gd name="connsiteX45" fmla="*/ 2236344 w 4163662"/>
              <a:gd name="connsiteY45" fmla="*/ 3549529 h 3716538"/>
              <a:gd name="connsiteX46" fmla="*/ 2188627 w 4163662"/>
              <a:gd name="connsiteY46" fmla="*/ 3530443 h 3716538"/>
              <a:gd name="connsiteX47" fmla="*/ 2139319 w 4163662"/>
              <a:gd name="connsiteY47" fmla="*/ 3517718 h 3716538"/>
              <a:gd name="connsiteX48" fmla="*/ 2090011 w 4163662"/>
              <a:gd name="connsiteY48" fmla="*/ 3511356 h 3716538"/>
              <a:gd name="connsiteX49" fmla="*/ 2037520 w 4163662"/>
              <a:gd name="connsiteY49" fmla="*/ 3511356 h 3716538"/>
              <a:gd name="connsiteX50" fmla="*/ 1983442 w 4163662"/>
              <a:gd name="connsiteY50" fmla="*/ 3514538 h 3716538"/>
              <a:gd name="connsiteX51" fmla="*/ 1929363 w 4163662"/>
              <a:gd name="connsiteY51" fmla="*/ 3520898 h 3716538"/>
              <a:gd name="connsiteX52" fmla="*/ 1875283 w 4163662"/>
              <a:gd name="connsiteY52" fmla="*/ 3528852 h 3716538"/>
              <a:gd name="connsiteX53" fmla="*/ 1821202 w 4163662"/>
              <a:gd name="connsiteY53" fmla="*/ 3535214 h 3716538"/>
              <a:gd name="connsiteX54" fmla="*/ 1767124 w 4163662"/>
              <a:gd name="connsiteY54" fmla="*/ 3539986 h 3716538"/>
              <a:gd name="connsiteX55" fmla="*/ 1716227 w 4163662"/>
              <a:gd name="connsiteY55" fmla="*/ 3538396 h 3716538"/>
              <a:gd name="connsiteX56" fmla="*/ 1666920 w 4163662"/>
              <a:gd name="connsiteY56" fmla="*/ 3532034 h 3716538"/>
              <a:gd name="connsiteX57" fmla="*/ 1619202 w 4163662"/>
              <a:gd name="connsiteY57" fmla="*/ 3517718 h 3716538"/>
              <a:gd name="connsiteX58" fmla="*/ 1579438 w 4163662"/>
              <a:gd name="connsiteY58" fmla="*/ 3497040 h 3716538"/>
              <a:gd name="connsiteX59" fmla="*/ 1541263 w 4163662"/>
              <a:gd name="connsiteY59" fmla="*/ 3470000 h 3716538"/>
              <a:gd name="connsiteX60" fmla="*/ 1507862 w 4163662"/>
              <a:gd name="connsiteY60" fmla="*/ 3438189 h 3716538"/>
              <a:gd name="connsiteX61" fmla="*/ 1474459 w 4163662"/>
              <a:gd name="connsiteY61" fmla="*/ 3401607 h 3716538"/>
              <a:gd name="connsiteX62" fmla="*/ 1444238 w 4163662"/>
              <a:gd name="connsiteY62" fmla="*/ 3363433 h 3716538"/>
              <a:gd name="connsiteX63" fmla="*/ 1414018 w 4163662"/>
              <a:gd name="connsiteY63" fmla="*/ 3323668 h 3716538"/>
              <a:gd name="connsiteX64" fmla="*/ 1383797 w 4163662"/>
              <a:gd name="connsiteY64" fmla="*/ 3283905 h 3716538"/>
              <a:gd name="connsiteX65" fmla="*/ 1353577 w 4163662"/>
              <a:gd name="connsiteY65" fmla="*/ 3245731 h 3716538"/>
              <a:gd name="connsiteX66" fmla="*/ 1321764 w 4163662"/>
              <a:gd name="connsiteY66" fmla="*/ 3209149 h 3716538"/>
              <a:gd name="connsiteX67" fmla="*/ 1285181 w 4163662"/>
              <a:gd name="connsiteY67" fmla="*/ 3177336 h 3716538"/>
              <a:gd name="connsiteX68" fmla="*/ 1250188 w 4163662"/>
              <a:gd name="connsiteY68" fmla="*/ 3148706 h 3716538"/>
              <a:gd name="connsiteX69" fmla="*/ 1210424 w 4163662"/>
              <a:gd name="connsiteY69" fmla="*/ 3126440 h 3716538"/>
              <a:gd name="connsiteX70" fmla="*/ 1167479 w 4163662"/>
              <a:gd name="connsiteY70" fmla="*/ 3107352 h 3716538"/>
              <a:gd name="connsiteX71" fmla="*/ 1121353 w 4163662"/>
              <a:gd name="connsiteY71" fmla="*/ 3091447 h 3716538"/>
              <a:gd name="connsiteX72" fmla="*/ 1073635 w 4163662"/>
              <a:gd name="connsiteY72" fmla="*/ 3077132 h 3716538"/>
              <a:gd name="connsiteX73" fmla="*/ 1025919 w 4163662"/>
              <a:gd name="connsiteY73" fmla="*/ 3064407 h 3716538"/>
              <a:gd name="connsiteX74" fmla="*/ 976611 w 4163662"/>
              <a:gd name="connsiteY74" fmla="*/ 3051682 h 3716538"/>
              <a:gd name="connsiteX75" fmla="*/ 930485 w 4163662"/>
              <a:gd name="connsiteY75" fmla="*/ 3037367 h 3716538"/>
              <a:gd name="connsiteX76" fmla="*/ 884357 w 4163662"/>
              <a:gd name="connsiteY76" fmla="*/ 3021461 h 3716538"/>
              <a:gd name="connsiteX77" fmla="*/ 841414 w 4163662"/>
              <a:gd name="connsiteY77" fmla="*/ 3002373 h 3716538"/>
              <a:gd name="connsiteX78" fmla="*/ 803238 w 4163662"/>
              <a:gd name="connsiteY78" fmla="*/ 2978515 h 3716538"/>
              <a:gd name="connsiteX79" fmla="*/ 768245 w 4163662"/>
              <a:gd name="connsiteY79" fmla="*/ 2949885 h 3716538"/>
              <a:gd name="connsiteX80" fmla="*/ 739617 w 4163662"/>
              <a:gd name="connsiteY80" fmla="*/ 2914894 h 3716538"/>
              <a:gd name="connsiteX81" fmla="*/ 715758 w 4163662"/>
              <a:gd name="connsiteY81" fmla="*/ 2876719 h 3716538"/>
              <a:gd name="connsiteX82" fmla="*/ 696671 w 4163662"/>
              <a:gd name="connsiteY82" fmla="*/ 2833774 h 3716538"/>
              <a:gd name="connsiteX83" fmla="*/ 680766 w 4163662"/>
              <a:gd name="connsiteY83" fmla="*/ 2787648 h 3716538"/>
              <a:gd name="connsiteX84" fmla="*/ 666450 w 4163662"/>
              <a:gd name="connsiteY84" fmla="*/ 2741522 h 3716538"/>
              <a:gd name="connsiteX85" fmla="*/ 653726 w 4163662"/>
              <a:gd name="connsiteY85" fmla="*/ 2692214 h 3716538"/>
              <a:gd name="connsiteX86" fmla="*/ 641000 w 4163662"/>
              <a:gd name="connsiteY86" fmla="*/ 2644497 h 3716538"/>
              <a:gd name="connsiteX87" fmla="*/ 626686 w 4163662"/>
              <a:gd name="connsiteY87" fmla="*/ 2596780 h 3716538"/>
              <a:gd name="connsiteX88" fmla="*/ 610780 w 4163662"/>
              <a:gd name="connsiteY88" fmla="*/ 2550653 h 3716538"/>
              <a:gd name="connsiteX89" fmla="*/ 591692 w 4163662"/>
              <a:gd name="connsiteY89" fmla="*/ 2507706 h 3716538"/>
              <a:gd name="connsiteX90" fmla="*/ 569424 w 4163662"/>
              <a:gd name="connsiteY90" fmla="*/ 2467943 h 3716538"/>
              <a:gd name="connsiteX91" fmla="*/ 540796 w 4163662"/>
              <a:gd name="connsiteY91" fmla="*/ 2432951 h 3716538"/>
              <a:gd name="connsiteX92" fmla="*/ 508983 w 4163662"/>
              <a:gd name="connsiteY92" fmla="*/ 2396368 h 3716538"/>
              <a:gd name="connsiteX93" fmla="*/ 472400 w 4163662"/>
              <a:gd name="connsiteY93" fmla="*/ 2364557 h 3716538"/>
              <a:gd name="connsiteX94" fmla="*/ 432635 w 4163662"/>
              <a:gd name="connsiteY94" fmla="*/ 2334336 h 3716538"/>
              <a:gd name="connsiteX95" fmla="*/ 392871 w 4163662"/>
              <a:gd name="connsiteY95" fmla="*/ 2304116 h 3716538"/>
              <a:gd name="connsiteX96" fmla="*/ 353108 w 4163662"/>
              <a:gd name="connsiteY96" fmla="*/ 2273895 h 3716538"/>
              <a:gd name="connsiteX97" fmla="*/ 314933 w 4163662"/>
              <a:gd name="connsiteY97" fmla="*/ 2243673 h 3716538"/>
              <a:gd name="connsiteX98" fmla="*/ 278350 w 4163662"/>
              <a:gd name="connsiteY98" fmla="*/ 2210272 h 3716538"/>
              <a:gd name="connsiteX99" fmla="*/ 246539 w 4163662"/>
              <a:gd name="connsiteY99" fmla="*/ 2176871 h 3716538"/>
              <a:gd name="connsiteX100" fmla="*/ 219500 w 4163662"/>
              <a:gd name="connsiteY100" fmla="*/ 2138696 h 3716538"/>
              <a:gd name="connsiteX101" fmla="*/ 198823 w 4163662"/>
              <a:gd name="connsiteY101" fmla="*/ 2098933 h 3716538"/>
              <a:gd name="connsiteX102" fmla="*/ 184508 w 4163662"/>
              <a:gd name="connsiteY102" fmla="*/ 2051217 h 3716538"/>
              <a:gd name="connsiteX103" fmla="*/ 178145 w 4163662"/>
              <a:gd name="connsiteY103" fmla="*/ 2001909 h 3716538"/>
              <a:gd name="connsiteX104" fmla="*/ 176554 w 4163662"/>
              <a:gd name="connsiteY104" fmla="*/ 1951009 h 3716538"/>
              <a:gd name="connsiteX105" fmla="*/ 181326 w 4163662"/>
              <a:gd name="connsiteY105" fmla="*/ 1896930 h 3716538"/>
              <a:gd name="connsiteX106" fmla="*/ 187688 w 4163662"/>
              <a:gd name="connsiteY106" fmla="*/ 1842851 h 3716538"/>
              <a:gd name="connsiteX107" fmla="*/ 195640 w 4163662"/>
              <a:gd name="connsiteY107" fmla="*/ 1788771 h 3716538"/>
              <a:gd name="connsiteX108" fmla="*/ 202004 w 4163662"/>
              <a:gd name="connsiteY108" fmla="*/ 1734693 h 3716538"/>
              <a:gd name="connsiteX109" fmla="*/ 205186 w 4163662"/>
              <a:gd name="connsiteY109" fmla="*/ 1680614 h 3716538"/>
              <a:gd name="connsiteX110" fmla="*/ 205186 w 4163662"/>
              <a:gd name="connsiteY110" fmla="*/ 1628124 h 3716538"/>
              <a:gd name="connsiteX111" fmla="*/ 198823 w 4163662"/>
              <a:gd name="connsiteY111" fmla="*/ 1578818 h 3716538"/>
              <a:gd name="connsiteX112" fmla="*/ 186098 w 4163662"/>
              <a:gd name="connsiteY112" fmla="*/ 1529510 h 3716538"/>
              <a:gd name="connsiteX113" fmla="*/ 167011 w 4163662"/>
              <a:gd name="connsiteY113" fmla="*/ 1483382 h 3716538"/>
              <a:gd name="connsiteX114" fmla="*/ 143153 w 4163662"/>
              <a:gd name="connsiteY114" fmla="*/ 1435666 h 3716538"/>
              <a:gd name="connsiteX115" fmla="*/ 116112 w 4163662"/>
              <a:gd name="connsiteY115" fmla="*/ 1387950 h 3716538"/>
              <a:gd name="connsiteX116" fmla="*/ 87483 w 4163662"/>
              <a:gd name="connsiteY116" fmla="*/ 1340232 h 3716538"/>
              <a:gd name="connsiteX117" fmla="*/ 60443 w 4163662"/>
              <a:gd name="connsiteY117" fmla="*/ 1294104 h 3716538"/>
              <a:gd name="connsiteX118" fmla="*/ 36583 w 4163662"/>
              <a:gd name="connsiteY118" fmla="*/ 1244799 h 3716538"/>
              <a:gd name="connsiteX119" fmla="*/ 17498 w 4163662"/>
              <a:gd name="connsiteY119" fmla="*/ 1197081 h 3716538"/>
              <a:gd name="connsiteX120" fmla="*/ 4773 w 4163662"/>
              <a:gd name="connsiteY120" fmla="*/ 1147773 h 3716538"/>
              <a:gd name="connsiteX121" fmla="*/ 0 w 4163662"/>
              <a:gd name="connsiteY121" fmla="*/ 1096874 h 3716538"/>
              <a:gd name="connsiteX122" fmla="*/ 4773 w 4163662"/>
              <a:gd name="connsiteY122" fmla="*/ 1045978 h 3716538"/>
              <a:gd name="connsiteX123" fmla="*/ 17498 w 4163662"/>
              <a:gd name="connsiteY123" fmla="*/ 996670 h 3716538"/>
              <a:gd name="connsiteX124" fmla="*/ 36583 w 4163662"/>
              <a:gd name="connsiteY124" fmla="*/ 948952 h 3716538"/>
              <a:gd name="connsiteX125" fmla="*/ 60443 w 4163662"/>
              <a:gd name="connsiteY125" fmla="*/ 899646 h 3716538"/>
              <a:gd name="connsiteX126" fmla="*/ 87483 w 4163662"/>
              <a:gd name="connsiteY126" fmla="*/ 853518 h 3716538"/>
              <a:gd name="connsiteX127" fmla="*/ 116112 w 4163662"/>
              <a:gd name="connsiteY127" fmla="*/ 805802 h 3716538"/>
              <a:gd name="connsiteX128" fmla="*/ 143153 w 4163662"/>
              <a:gd name="connsiteY128" fmla="*/ 758084 h 3716538"/>
              <a:gd name="connsiteX129" fmla="*/ 167011 w 4163662"/>
              <a:gd name="connsiteY129" fmla="*/ 710368 h 3716538"/>
              <a:gd name="connsiteX130" fmla="*/ 186098 w 4163662"/>
              <a:gd name="connsiteY130" fmla="*/ 664240 h 3716538"/>
              <a:gd name="connsiteX131" fmla="*/ 198823 w 4163662"/>
              <a:gd name="connsiteY131" fmla="*/ 614933 h 3716538"/>
              <a:gd name="connsiteX132" fmla="*/ 205186 w 4163662"/>
              <a:gd name="connsiteY132" fmla="*/ 565626 h 3716538"/>
              <a:gd name="connsiteX133" fmla="*/ 205186 w 4163662"/>
              <a:gd name="connsiteY133" fmla="*/ 513138 h 3716538"/>
              <a:gd name="connsiteX134" fmla="*/ 202004 w 4163662"/>
              <a:gd name="connsiteY134" fmla="*/ 459058 h 3716538"/>
              <a:gd name="connsiteX135" fmla="*/ 195640 w 4163662"/>
              <a:gd name="connsiteY135" fmla="*/ 404979 h 3716538"/>
              <a:gd name="connsiteX136" fmla="*/ 187688 w 4163662"/>
              <a:gd name="connsiteY136" fmla="*/ 350899 h 3716538"/>
              <a:gd name="connsiteX137" fmla="*/ 181326 w 4163662"/>
              <a:gd name="connsiteY137" fmla="*/ 296820 h 3716538"/>
              <a:gd name="connsiteX138" fmla="*/ 176554 w 4163662"/>
              <a:gd name="connsiteY138" fmla="*/ 242741 h 3716538"/>
              <a:gd name="connsiteX139" fmla="*/ 178145 w 4163662"/>
              <a:gd name="connsiteY139" fmla="*/ 191843 h 3716538"/>
              <a:gd name="connsiteX140" fmla="*/ 184508 w 4163662"/>
              <a:gd name="connsiteY140" fmla="*/ 142536 h 3716538"/>
              <a:gd name="connsiteX141" fmla="*/ 198823 w 4163662"/>
              <a:gd name="connsiteY141" fmla="*/ 94818 h 3716538"/>
              <a:gd name="connsiteX142" fmla="*/ 219500 w 4163662"/>
              <a:gd name="connsiteY142" fmla="*/ 55055 h 3716538"/>
              <a:gd name="connsiteX143" fmla="*/ 246539 w 4163662"/>
              <a:gd name="connsiteY143" fmla="*/ 16881 h 371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4163662" h="3716538">
                <a:moveTo>
                  <a:pt x="262616" y="0"/>
                </a:moveTo>
                <a:lnTo>
                  <a:pt x="4163662" y="0"/>
                </a:lnTo>
                <a:lnTo>
                  <a:pt x="4163662" y="3079653"/>
                </a:lnTo>
                <a:lnTo>
                  <a:pt x="4124349" y="3091447"/>
                </a:lnTo>
                <a:lnTo>
                  <a:pt x="4078224" y="3107352"/>
                </a:lnTo>
                <a:lnTo>
                  <a:pt x="4035278" y="3126440"/>
                </a:lnTo>
                <a:lnTo>
                  <a:pt x="3995515" y="3148706"/>
                </a:lnTo>
                <a:lnTo>
                  <a:pt x="3960521" y="3177336"/>
                </a:lnTo>
                <a:lnTo>
                  <a:pt x="3923938" y="3209149"/>
                </a:lnTo>
                <a:lnTo>
                  <a:pt x="3892126" y="3245731"/>
                </a:lnTo>
                <a:lnTo>
                  <a:pt x="3861906" y="3283905"/>
                </a:lnTo>
                <a:lnTo>
                  <a:pt x="3831684" y="3323668"/>
                </a:lnTo>
                <a:lnTo>
                  <a:pt x="3801464" y="3363433"/>
                </a:lnTo>
                <a:lnTo>
                  <a:pt x="3771243" y="3401607"/>
                </a:lnTo>
                <a:lnTo>
                  <a:pt x="3737841" y="3438189"/>
                </a:lnTo>
                <a:lnTo>
                  <a:pt x="3704438" y="3470000"/>
                </a:lnTo>
                <a:lnTo>
                  <a:pt x="3666266" y="3497040"/>
                </a:lnTo>
                <a:lnTo>
                  <a:pt x="3626502" y="3517718"/>
                </a:lnTo>
                <a:lnTo>
                  <a:pt x="3578783" y="3532034"/>
                </a:lnTo>
                <a:lnTo>
                  <a:pt x="3529475" y="3538396"/>
                </a:lnTo>
                <a:lnTo>
                  <a:pt x="3478578" y="3539986"/>
                </a:lnTo>
                <a:lnTo>
                  <a:pt x="3424498" y="3535214"/>
                </a:lnTo>
                <a:lnTo>
                  <a:pt x="3370419" y="3528852"/>
                </a:lnTo>
                <a:lnTo>
                  <a:pt x="3316339" y="3520898"/>
                </a:lnTo>
                <a:lnTo>
                  <a:pt x="3262260" y="3514538"/>
                </a:lnTo>
                <a:lnTo>
                  <a:pt x="3208180" y="3511356"/>
                </a:lnTo>
                <a:lnTo>
                  <a:pt x="3155691" y="3511356"/>
                </a:lnTo>
                <a:lnTo>
                  <a:pt x="3106385" y="3517718"/>
                </a:lnTo>
                <a:lnTo>
                  <a:pt x="3055486" y="3530443"/>
                </a:lnTo>
                <a:lnTo>
                  <a:pt x="3009359" y="3549529"/>
                </a:lnTo>
                <a:lnTo>
                  <a:pt x="2961643" y="3574979"/>
                </a:lnTo>
                <a:lnTo>
                  <a:pt x="2913926" y="3600429"/>
                </a:lnTo>
                <a:lnTo>
                  <a:pt x="2866208" y="3629057"/>
                </a:lnTo>
                <a:lnTo>
                  <a:pt x="2820080" y="3656097"/>
                </a:lnTo>
                <a:lnTo>
                  <a:pt x="2770775" y="3679956"/>
                </a:lnTo>
                <a:lnTo>
                  <a:pt x="2723057" y="3699043"/>
                </a:lnTo>
                <a:lnTo>
                  <a:pt x="2673748" y="3711768"/>
                </a:lnTo>
                <a:lnTo>
                  <a:pt x="2622852" y="3716538"/>
                </a:lnTo>
                <a:lnTo>
                  <a:pt x="2571954" y="3711768"/>
                </a:lnTo>
                <a:lnTo>
                  <a:pt x="2522645" y="3699043"/>
                </a:lnTo>
                <a:lnTo>
                  <a:pt x="2474930" y="3679956"/>
                </a:lnTo>
                <a:lnTo>
                  <a:pt x="2425622" y="3656097"/>
                </a:lnTo>
                <a:lnTo>
                  <a:pt x="2379494" y="3629057"/>
                </a:lnTo>
                <a:lnTo>
                  <a:pt x="2331777" y="3600429"/>
                </a:lnTo>
                <a:lnTo>
                  <a:pt x="2284059" y="3574979"/>
                </a:lnTo>
                <a:lnTo>
                  <a:pt x="2236344" y="3549529"/>
                </a:lnTo>
                <a:lnTo>
                  <a:pt x="2188627" y="3530443"/>
                </a:lnTo>
                <a:lnTo>
                  <a:pt x="2139319" y="3517718"/>
                </a:lnTo>
                <a:lnTo>
                  <a:pt x="2090011" y="3511356"/>
                </a:lnTo>
                <a:lnTo>
                  <a:pt x="2037520" y="3511356"/>
                </a:lnTo>
                <a:lnTo>
                  <a:pt x="1983442" y="3514538"/>
                </a:lnTo>
                <a:lnTo>
                  <a:pt x="1929363" y="3520898"/>
                </a:lnTo>
                <a:lnTo>
                  <a:pt x="1875283" y="3528852"/>
                </a:lnTo>
                <a:lnTo>
                  <a:pt x="1821202" y="3535214"/>
                </a:lnTo>
                <a:lnTo>
                  <a:pt x="1767124" y="3539986"/>
                </a:lnTo>
                <a:lnTo>
                  <a:pt x="1716227" y="3538396"/>
                </a:lnTo>
                <a:lnTo>
                  <a:pt x="1666920" y="3532034"/>
                </a:lnTo>
                <a:lnTo>
                  <a:pt x="1619202" y="3517718"/>
                </a:lnTo>
                <a:lnTo>
                  <a:pt x="1579438" y="3497040"/>
                </a:lnTo>
                <a:lnTo>
                  <a:pt x="1541263" y="3470000"/>
                </a:lnTo>
                <a:lnTo>
                  <a:pt x="1507862" y="3438189"/>
                </a:lnTo>
                <a:lnTo>
                  <a:pt x="1474459" y="3401607"/>
                </a:lnTo>
                <a:lnTo>
                  <a:pt x="1444238" y="3363433"/>
                </a:lnTo>
                <a:lnTo>
                  <a:pt x="1414018" y="3323668"/>
                </a:lnTo>
                <a:lnTo>
                  <a:pt x="1383797" y="3283905"/>
                </a:lnTo>
                <a:lnTo>
                  <a:pt x="1353577" y="3245731"/>
                </a:lnTo>
                <a:lnTo>
                  <a:pt x="1321764" y="3209149"/>
                </a:lnTo>
                <a:lnTo>
                  <a:pt x="1285181" y="3177336"/>
                </a:lnTo>
                <a:lnTo>
                  <a:pt x="1250188" y="3148706"/>
                </a:lnTo>
                <a:lnTo>
                  <a:pt x="1210424" y="3126440"/>
                </a:lnTo>
                <a:lnTo>
                  <a:pt x="1167479" y="3107352"/>
                </a:lnTo>
                <a:lnTo>
                  <a:pt x="1121353" y="3091447"/>
                </a:lnTo>
                <a:lnTo>
                  <a:pt x="1073635" y="3077132"/>
                </a:lnTo>
                <a:lnTo>
                  <a:pt x="1025919" y="3064407"/>
                </a:lnTo>
                <a:lnTo>
                  <a:pt x="976611" y="3051682"/>
                </a:lnTo>
                <a:lnTo>
                  <a:pt x="930485" y="3037367"/>
                </a:lnTo>
                <a:lnTo>
                  <a:pt x="884357" y="3021461"/>
                </a:lnTo>
                <a:lnTo>
                  <a:pt x="841414" y="3002373"/>
                </a:lnTo>
                <a:lnTo>
                  <a:pt x="803238" y="2978515"/>
                </a:lnTo>
                <a:lnTo>
                  <a:pt x="768245" y="2949885"/>
                </a:lnTo>
                <a:lnTo>
                  <a:pt x="739617" y="2914894"/>
                </a:lnTo>
                <a:lnTo>
                  <a:pt x="715758" y="2876719"/>
                </a:lnTo>
                <a:lnTo>
                  <a:pt x="696671" y="2833774"/>
                </a:lnTo>
                <a:lnTo>
                  <a:pt x="680766" y="2787648"/>
                </a:lnTo>
                <a:lnTo>
                  <a:pt x="666450" y="2741522"/>
                </a:lnTo>
                <a:lnTo>
                  <a:pt x="653726" y="2692214"/>
                </a:lnTo>
                <a:lnTo>
                  <a:pt x="641000" y="2644497"/>
                </a:lnTo>
                <a:lnTo>
                  <a:pt x="626686" y="2596780"/>
                </a:lnTo>
                <a:lnTo>
                  <a:pt x="610780" y="2550653"/>
                </a:lnTo>
                <a:lnTo>
                  <a:pt x="591692" y="2507706"/>
                </a:lnTo>
                <a:lnTo>
                  <a:pt x="569424" y="2467943"/>
                </a:lnTo>
                <a:lnTo>
                  <a:pt x="540796" y="2432951"/>
                </a:lnTo>
                <a:lnTo>
                  <a:pt x="508983" y="2396368"/>
                </a:lnTo>
                <a:lnTo>
                  <a:pt x="472400" y="2364557"/>
                </a:lnTo>
                <a:lnTo>
                  <a:pt x="432635" y="2334336"/>
                </a:lnTo>
                <a:lnTo>
                  <a:pt x="392871" y="2304116"/>
                </a:lnTo>
                <a:lnTo>
                  <a:pt x="353108" y="2273895"/>
                </a:lnTo>
                <a:lnTo>
                  <a:pt x="314933" y="2243673"/>
                </a:lnTo>
                <a:lnTo>
                  <a:pt x="278350" y="2210272"/>
                </a:lnTo>
                <a:lnTo>
                  <a:pt x="246539" y="2176871"/>
                </a:lnTo>
                <a:lnTo>
                  <a:pt x="219500" y="2138696"/>
                </a:lnTo>
                <a:lnTo>
                  <a:pt x="198823" y="2098933"/>
                </a:lnTo>
                <a:lnTo>
                  <a:pt x="184508" y="2051217"/>
                </a:lnTo>
                <a:lnTo>
                  <a:pt x="178145" y="2001909"/>
                </a:lnTo>
                <a:lnTo>
                  <a:pt x="176554" y="1951009"/>
                </a:lnTo>
                <a:lnTo>
                  <a:pt x="181326" y="1896930"/>
                </a:lnTo>
                <a:lnTo>
                  <a:pt x="187688" y="1842851"/>
                </a:lnTo>
                <a:lnTo>
                  <a:pt x="195640" y="1788771"/>
                </a:lnTo>
                <a:lnTo>
                  <a:pt x="202004" y="1734693"/>
                </a:lnTo>
                <a:lnTo>
                  <a:pt x="205186" y="1680614"/>
                </a:lnTo>
                <a:lnTo>
                  <a:pt x="205186" y="1628124"/>
                </a:lnTo>
                <a:lnTo>
                  <a:pt x="198823" y="1578818"/>
                </a:lnTo>
                <a:lnTo>
                  <a:pt x="186098" y="1529510"/>
                </a:lnTo>
                <a:lnTo>
                  <a:pt x="167011" y="1483382"/>
                </a:lnTo>
                <a:lnTo>
                  <a:pt x="143153" y="1435666"/>
                </a:lnTo>
                <a:lnTo>
                  <a:pt x="116112" y="1387950"/>
                </a:lnTo>
                <a:lnTo>
                  <a:pt x="87483" y="1340232"/>
                </a:lnTo>
                <a:lnTo>
                  <a:pt x="60443" y="1294104"/>
                </a:lnTo>
                <a:lnTo>
                  <a:pt x="36583" y="1244799"/>
                </a:lnTo>
                <a:lnTo>
                  <a:pt x="17498" y="1197081"/>
                </a:lnTo>
                <a:lnTo>
                  <a:pt x="4773" y="1147773"/>
                </a:lnTo>
                <a:lnTo>
                  <a:pt x="0" y="1096874"/>
                </a:lnTo>
                <a:lnTo>
                  <a:pt x="4773" y="1045978"/>
                </a:lnTo>
                <a:lnTo>
                  <a:pt x="17498" y="996670"/>
                </a:lnTo>
                <a:lnTo>
                  <a:pt x="36583" y="948952"/>
                </a:lnTo>
                <a:lnTo>
                  <a:pt x="60443" y="899646"/>
                </a:lnTo>
                <a:lnTo>
                  <a:pt x="87483" y="853518"/>
                </a:lnTo>
                <a:lnTo>
                  <a:pt x="116112" y="805802"/>
                </a:lnTo>
                <a:lnTo>
                  <a:pt x="143153" y="758084"/>
                </a:lnTo>
                <a:lnTo>
                  <a:pt x="167011" y="710368"/>
                </a:lnTo>
                <a:lnTo>
                  <a:pt x="186098" y="664240"/>
                </a:lnTo>
                <a:lnTo>
                  <a:pt x="198823" y="614933"/>
                </a:lnTo>
                <a:lnTo>
                  <a:pt x="205186" y="565626"/>
                </a:lnTo>
                <a:lnTo>
                  <a:pt x="205186" y="513138"/>
                </a:lnTo>
                <a:lnTo>
                  <a:pt x="202004" y="459058"/>
                </a:lnTo>
                <a:lnTo>
                  <a:pt x="195640" y="404979"/>
                </a:lnTo>
                <a:lnTo>
                  <a:pt x="187688" y="350899"/>
                </a:lnTo>
                <a:lnTo>
                  <a:pt x="181326" y="296820"/>
                </a:lnTo>
                <a:lnTo>
                  <a:pt x="176554" y="242741"/>
                </a:lnTo>
                <a:lnTo>
                  <a:pt x="178145" y="191843"/>
                </a:lnTo>
                <a:lnTo>
                  <a:pt x="184508" y="142536"/>
                </a:lnTo>
                <a:lnTo>
                  <a:pt x="198823" y="94818"/>
                </a:lnTo>
                <a:lnTo>
                  <a:pt x="219500" y="55055"/>
                </a:lnTo>
                <a:lnTo>
                  <a:pt x="246539" y="16881"/>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99" name="Freeform: Shape 98">
            <a:extLst>
              <a:ext uri="{FF2B5EF4-FFF2-40B4-BE49-F238E27FC236}">
                <a16:creationId xmlns:a16="http://schemas.microsoft.com/office/drawing/2014/main" id="{760E7417-DF76-4925-99CB-2786C695A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3264" y="3933316"/>
            <a:ext cx="3348736" cy="2924683"/>
          </a:xfrm>
          <a:custGeom>
            <a:avLst/>
            <a:gdLst>
              <a:gd name="connsiteX0" fmla="*/ 2013532 w 3348736"/>
              <a:gd name="connsiteY0" fmla="*/ 0 h 2924683"/>
              <a:gd name="connsiteX1" fmla="*/ 2052605 w 3348736"/>
              <a:gd name="connsiteY1" fmla="*/ 3662 h 2924683"/>
              <a:gd name="connsiteX2" fmla="*/ 2090458 w 3348736"/>
              <a:gd name="connsiteY2" fmla="*/ 13432 h 2924683"/>
              <a:gd name="connsiteX3" fmla="*/ 2127091 w 3348736"/>
              <a:gd name="connsiteY3" fmla="*/ 28084 h 2924683"/>
              <a:gd name="connsiteX4" fmla="*/ 2164942 w 3348736"/>
              <a:gd name="connsiteY4" fmla="*/ 46400 h 2924683"/>
              <a:gd name="connsiteX5" fmla="*/ 2200354 w 3348736"/>
              <a:gd name="connsiteY5" fmla="*/ 67158 h 2924683"/>
              <a:gd name="connsiteX6" fmla="*/ 2236987 w 3348736"/>
              <a:gd name="connsiteY6" fmla="*/ 89137 h 2924683"/>
              <a:gd name="connsiteX7" fmla="*/ 2273618 w 3348736"/>
              <a:gd name="connsiteY7" fmla="*/ 108674 h 2924683"/>
              <a:gd name="connsiteX8" fmla="*/ 2310249 w 3348736"/>
              <a:gd name="connsiteY8" fmla="*/ 128211 h 2924683"/>
              <a:gd name="connsiteX9" fmla="*/ 2345660 w 3348736"/>
              <a:gd name="connsiteY9" fmla="*/ 142864 h 2924683"/>
              <a:gd name="connsiteX10" fmla="*/ 2384735 w 3348736"/>
              <a:gd name="connsiteY10" fmla="*/ 152632 h 2924683"/>
              <a:gd name="connsiteX11" fmla="*/ 2422587 w 3348736"/>
              <a:gd name="connsiteY11" fmla="*/ 157517 h 2924683"/>
              <a:gd name="connsiteX12" fmla="*/ 2462882 w 3348736"/>
              <a:gd name="connsiteY12" fmla="*/ 157517 h 2924683"/>
              <a:gd name="connsiteX13" fmla="*/ 2504398 w 3348736"/>
              <a:gd name="connsiteY13" fmla="*/ 155076 h 2924683"/>
              <a:gd name="connsiteX14" fmla="*/ 2545914 w 3348736"/>
              <a:gd name="connsiteY14" fmla="*/ 150191 h 2924683"/>
              <a:gd name="connsiteX15" fmla="*/ 2587431 w 3348736"/>
              <a:gd name="connsiteY15" fmla="*/ 144086 h 2924683"/>
              <a:gd name="connsiteX16" fmla="*/ 2628946 w 3348736"/>
              <a:gd name="connsiteY16" fmla="*/ 139201 h 2924683"/>
              <a:gd name="connsiteX17" fmla="*/ 2670463 w 3348736"/>
              <a:gd name="connsiteY17" fmla="*/ 135537 h 2924683"/>
              <a:gd name="connsiteX18" fmla="*/ 2709536 w 3348736"/>
              <a:gd name="connsiteY18" fmla="*/ 136759 h 2924683"/>
              <a:gd name="connsiteX19" fmla="*/ 2747389 w 3348736"/>
              <a:gd name="connsiteY19" fmla="*/ 141643 h 2924683"/>
              <a:gd name="connsiteX20" fmla="*/ 2784022 w 3348736"/>
              <a:gd name="connsiteY20" fmla="*/ 152632 h 2924683"/>
              <a:gd name="connsiteX21" fmla="*/ 2814549 w 3348736"/>
              <a:gd name="connsiteY21" fmla="*/ 168506 h 2924683"/>
              <a:gd name="connsiteX22" fmla="*/ 2843853 w 3348736"/>
              <a:gd name="connsiteY22" fmla="*/ 189265 h 2924683"/>
              <a:gd name="connsiteX23" fmla="*/ 2869496 w 3348736"/>
              <a:gd name="connsiteY23" fmla="*/ 213685 h 2924683"/>
              <a:gd name="connsiteX24" fmla="*/ 2895138 w 3348736"/>
              <a:gd name="connsiteY24" fmla="*/ 241769 h 2924683"/>
              <a:gd name="connsiteX25" fmla="*/ 2918338 w 3348736"/>
              <a:gd name="connsiteY25" fmla="*/ 271075 h 2924683"/>
              <a:gd name="connsiteX26" fmla="*/ 2941538 w 3348736"/>
              <a:gd name="connsiteY26" fmla="*/ 301602 h 2924683"/>
              <a:gd name="connsiteX27" fmla="*/ 2964739 w 3348736"/>
              <a:gd name="connsiteY27" fmla="*/ 332128 h 2924683"/>
              <a:gd name="connsiteX28" fmla="*/ 2987939 w 3348736"/>
              <a:gd name="connsiteY28" fmla="*/ 361433 h 2924683"/>
              <a:gd name="connsiteX29" fmla="*/ 3012361 w 3348736"/>
              <a:gd name="connsiteY29" fmla="*/ 389517 h 2924683"/>
              <a:gd name="connsiteX30" fmla="*/ 3040445 w 3348736"/>
              <a:gd name="connsiteY30" fmla="*/ 413940 h 2924683"/>
              <a:gd name="connsiteX31" fmla="*/ 3067309 w 3348736"/>
              <a:gd name="connsiteY31" fmla="*/ 435919 h 2924683"/>
              <a:gd name="connsiteX32" fmla="*/ 3097835 w 3348736"/>
              <a:gd name="connsiteY32" fmla="*/ 453013 h 2924683"/>
              <a:gd name="connsiteX33" fmla="*/ 3130804 w 3348736"/>
              <a:gd name="connsiteY33" fmla="*/ 467665 h 2924683"/>
              <a:gd name="connsiteX34" fmla="*/ 3166214 w 3348736"/>
              <a:gd name="connsiteY34" fmla="*/ 479876 h 2924683"/>
              <a:gd name="connsiteX35" fmla="*/ 3202845 w 3348736"/>
              <a:gd name="connsiteY35" fmla="*/ 490865 h 2924683"/>
              <a:gd name="connsiteX36" fmla="*/ 3239478 w 3348736"/>
              <a:gd name="connsiteY36" fmla="*/ 500634 h 2924683"/>
              <a:gd name="connsiteX37" fmla="*/ 3277331 w 3348736"/>
              <a:gd name="connsiteY37" fmla="*/ 510403 h 2924683"/>
              <a:gd name="connsiteX38" fmla="*/ 3312741 w 3348736"/>
              <a:gd name="connsiteY38" fmla="*/ 521393 h 2924683"/>
              <a:gd name="connsiteX39" fmla="*/ 3348152 w 3348736"/>
              <a:gd name="connsiteY39" fmla="*/ 533603 h 2924683"/>
              <a:gd name="connsiteX40" fmla="*/ 3348736 w 3348736"/>
              <a:gd name="connsiteY40" fmla="*/ 533862 h 2924683"/>
              <a:gd name="connsiteX41" fmla="*/ 3348736 w 3348736"/>
              <a:gd name="connsiteY41" fmla="*/ 2924683 h 2924683"/>
              <a:gd name="connsiteX42" fmla="*/ 284253 w 3348736"/>
              <a:gd name="connsiteY42" fmla="*/ 2924683 h 2924683"/>
              <a:gd name="connsiteX43" fmla="*/ 271076 w 3348736"/>
              <a:gd name="connsiteY43" fmla="*/ 2914669 h 2924683"/>
              <a:gd name="connsiteX44" fmla="*/ 241770 w 3348736"/>
              <a:gd name="connsiteY44" fmla="*/ 2891468 h 2924683"/>
              <a:gd name="connsiteX45" fmla="*/ 213686 w 3348736"/>
              <a:gd name="connsiteY45" fmla="*/ 2865827 h 2924683"/>
              <a:gd name="connsiteX46" fmla="*/ 189265 w 3348736"/>
              <a:gd name="connsiteY46" fmla="*/ 2840185 h 2924683"/>
              <a:gd name="connsiteX47" fmla="*/ 168508 w 3348736"/>
              <a:gd name="connsiteY47" fmla="*/ 2810878 h 2924683"/>
              <a:gd name="connsiteX48" fmla="*/ 152634 w 3348736"/>
              <a:gd name="connsiteY48" fmla="*/ 2780353 h 2924683"/>
              <a:gd name="connsiteX49" fmla="*/ 141644 w 3348736"/>
              <a:gd name="connsiteY49" fmla="*/ 2743722 h 2924683"/>
              <a:gd name="connsiteX50" fmla="*/ 136760 w 3348736"/>
              <a:gd name="connsiteY50" fmla="*/ 2705868 h 2924683"/>
              <a:gd name="connsiteX51" fmla="*/ 135538 w 3348736"/>
              <a:gd name="connsiteY51" fmla="*/ 2666793 h 2924683"/>
              <a:gd name="connsiteX52" fmla="*/ 139201 w 3348736"/>
              <a:gd name="connsiteY52" fmla="*/ 2625277 h 2924683"/>
              <a:gd name="connsiteX53" fmla="*/ 144086 w 3348736"/>
              <a:gd name="connsiteY53" fmla="*/ 2583762 h 2924683"/>
              <a:gd name="connsiteX54" fmla="*/ 150191 w 3348736"/>
              <a:gd name="connsiteY54" fmla="*/ 2542245 h 2924683"/>
              <a:gd name="connsiteX55" fmla="*/ 155076 w 3348736"/>
              <a:gd name="connsiteY55" fmla="*/ 2500730 h 2924683"/>
              <a:gd name="connsiteX56" fmla="*/ 157518 w 3348736"/>
              <a:gd name="connsiteY56" fmla="*/ 2459214 h 2924683"/>
              <a:gd name="connsiteX57" fmla="*/ 157518 w 3348736"/>
              <a:gd name="connsiteY57" fmla="*/ 2418918 h 2924683"/>
              <a:gd name="connsiteX58" fmla="*/ 152634 w 3348736"/>
              <a:gd name="connsiteY58" fmla="*/ 2381067 h 2924683"/>
              <a:gd name="connsiteX59" fmla="*/ 142865 w 3348736"/>
              <a:gd name="connsiteY59" fmla="*/ 2343213 h 2924683"/>
              <a:gd name="connsiteX60" fmla="*/ 128212 w 3348736"/>
              <a:gd name="connsiteY60" fmla="*/ 2307801 h 2924683"/>
              <a:gd name="connsiteX61" fmla="*/ 109897 w 3348736"/>
              <a:gd name="connsiteY61" fmla="*/ 2271170 h 2924683"/>
              <a:gd name="connsiteX62" fmla="*/ 89137 w 3348736"/>
              <a:gd name="connsiteY62" fmla="*/ 2234540 h 2924683"/>
              <a:gd name="connsiteX63" fmla="*/ 67160 w 3348736"/>
              <a:gd name="connsiteY63" fmla="*/ 2197907 h 2924683"/>
              <a:gd name="connsiteX64" fmla="*/ 46401 w 3348736"/>
              <a:gd name="connsiteY64" fmla="*/ 2162495 h 2924683"/>
              <a:gd name="connsiteX65" fmla="*/ 28084 w 3348736"/>
              <a:gd name="connsiteY65" fmla="*/ 2124644 h 2924683"/>
              <a:gd name="connsiteX66" fmla="*/ 13433 w 3348736"/>
              <a:gd name="connsiteY66" fmla="*/ 2088011 h 2924683"/>
              <a:gd name="connsiteX67" fmla="*/ 3664 w 3348736"/>
              <a:gd name="connsiteY67" fmla="*/ 2050158 h 2924683"/>
              <a:gd name="connsiteX68" fmla="*/ 0 w 3348736"/>
              <a:gd name="connsiteY68" fmla="*/ 2011084 h 2924683"/>
              <a:gd name="connsiteX69" fmla="*/ 3664 w 3348736"/>
              <a:gd name="connsiteY69" fmla="*/ 1972011 h 2924683"/>
              <a:gd name="connsiteX70" fmla="*/ 13433 w 3348736"/>
              <a:gd name="connsiteY70" fmla="*/ 1934159 h 2924683"/>
              <a:gd name="connsiteX71" fmla="*/ 28084 w 3348736"/>
              <a:gd name="connsiteY71" fmla="*/ 1897526 h 2924683"/>
              <a:gd name="connsiteX72" fmla="*/ 46401 w 3348736"/>
              <a:gd name="connsiteY72" fmla="*/ 1859674 h 2924683"/>
              <a:gd name="connsiteX73" fmla="*/ 67160 w 3348736"/>
              <a:gd name="connsiteY73" fmla="*/ 1824262 h 2924683"/>
              <a:gd name="connsiteX74" fmla="*/ 89137 w 3348736"/>
              <a:gd name="connsiteY74" fmla="*/ 1787632 h 2924683"/>
              <a:gd name="connsiteX75" fmla="*/ 109897 w 3348736"/>
              <a:gd name="connsiteY75" fmla="*/ 1750999 h 2924683"/>
              <a:gd name="connsiteX76" fmla="*/ 128212 w 3348736"/>
              <a:gd name="connsiteY76" fmla="*/ 1714368 h 2924683"/>
              <a:gd name="connsiteX77" fmla="*/ 142865 w 3348736"/>
              <a:gd name="connsiteY77" fmla="*/ 1678956 h 2924683"/>
              <a:gd name="connsiteX78" fmla="*/ 152634 w 3348736"/>
              <a:gd name="connsiteY78" fmla="*/ 1641103 h 2924683"/>
              <a:gd name="connsiteX79" fmla="*/ 157518 w 3348736"/>
              <a:gd name="connsiteY79" fmla="*/ 1603251 h 2924683"/>
              <a:gd name="connsiteX80" fmla="*/ 157518 w 3348736"/>
              <a:gd name="connsiteY80" fmla="*/ 1562957 h 2924683"/>
              <a:gd name="connsiteX81" fmla="*/ 155076 w 3348736"/>
              <a:gd name="connsiteY81" fmla="*/ 1521440 h 2924683"/>
              <a:gd name="connsiteX82" fmla="*/ 150191 w 3348736"/>
              <a:gd name="connsiteY82" fmla="*/ 1479924 h 2924683"/>
              <a:gd name="connsiteX83" fmla="*/ 144086 w 3348736"/>
              <a:gd name="connsiteY83" fmla="*/ 1438407 h 2924683"/>
              <a:gd name="connsiteX84" fmla="*/ 139201 w 3348736"/>
              <a:gd name="connsiteY84" fmla="*/ 1396892 h 2924683"/>
              <a:gd name="connsiteX85" fmla="*/ 135538 w 3348736"/>
              <a:gd name="connsiteY85" fmla="*/ 1355376 h 2924683"/>
              <a:gd name="connsiteX86" fmla="*/ 136760 w 3348736"/>
              <a:gd name="connsiteY86" fmla="*/ 1316302 h 2924683"/>
              <a:gd name="connsiteX87" fmla="*/ 141644 w 3348736"/>
              <a:gd name="connsiteY87" fmla="*/ 1278450 h 2924683"/>
              <a:gd name="connsiteX88" fmla="*/ 152634 w 3348736"/>
              <a:gd name="connsiteY88" fmla="*/ 1241817 h 2924683"/>
              <a:gd name="connsiteX89" fmla="*/ 168508 w 3348736"/>
              <a:gd name="connsiteY89" fmla="*/ 1211292 h 2924683"/>
              <a:gd name="connsiteX90" fmla="*/ 189265 w 3348736"/>
              <a:gd name="connsiteY90" fmla="*/ 1181986 h 2924683"/>
              <a:gd name="connsiteX91" fmla="*/ 213686 w 3348736"/>
              <a:gd name="connsiteY91" fmla="*/ 1156343 h 2924683"/>
              <a:gd name="connsiteX92" fmla="*/ 241770 w 3348736"/>
              <a:gd name="connsiteY92" fmla="*/ 1130702 h 2924683"/>
              <a:gd name="connsiteX93" fmla="*/ 271076 w 3348736"/>
              <a:gd name="connsiteY93" fmla="*/ 1107500 h 2924683"/>
              <a:gd name="connsiteX94" fmla="*/ 301603 w 3348736"/>
              <a:gd name="connsiteY94" fmla="*/ 1084300 h 2924683"/>
              <a:gd name="connsiteX95" fmla="*/ 332128 w 3348736"/>
              <a:gd name="connsiteY95" fmla="*/ 1061100 h 2924683"/>
              <a:gd name="connsiteX96" fmla="*/ 362656 w 3348736"/>
              <a:gd name="connsiteY96" fmla="*/ 1037900 h 2924683"/>
              <a:gd name="connsiteX97" fmla="*/ 390740 w 3348736"/>
              <a:gd name="connsiteY97" fmla="*/ 1013480 h 2924683"/>
              <a:gd name="connsiteX98" fmla="*/ 415163 w 3348736"/>
              <a:gd name="connsiteY98" fmla="*/ 985396 h 2924683"/>
              <a:gd name="connsiteX99" fmla="*/ 437140 w 3348736"/>
              <a:gd name="connsiteY99" fmla="*/ 958532 h 2924683"/>
              <a:gd name="connsiteX100" fmla="*/ 454235 w 3348736"/>
              <a:gd name="connsiteY100" fmla="*/ 928006 h 2924683"/>
              <a:gd name="connsiteX101" fmla="*/ 468888 w 3348736"/>
              <a:gd name="connsiteY101" fmla="*/ 895037 h 2924683"/>
              <a:gd name="connsiteX102" fmla="*/ 481099 w 3348736"/>
              <a:gd name="connsiteY102" fmla="*/ 859626 h 2924683"/>
              <a:gd name="connsiteX103" fmla="*/ 492088 w 3348736"/>
              <a:gd name="connsiteY103" fmla="*/ 822993 h 2924683"/>
              <a:gd name="connsiteX104" fmla="*/ 501857 w 3348736"/>
              <a:gd name="connsiteY104" fmla="*/ 786362 h 2924683"/>
              <a:gd name="connsiteX105" fmla="*/ 511626 w 3348736"/>
              <a:gd name="connsiteY105" fmla="*/ 748509 h 2924683"/>
              <a:gd name="connsiteX106" fmla="*/ 522616 w 3348736"/>
              <a:gd name="connsiteY106" fmla="*/ 713099 h 2924683"/>
              <a:gd name="connsiteX107" fmla="*/ 534826 w 3348736"/>
              <a:gd name="connsiteY107" fmla="*/ 677687 h 2924683"/>
              <a:gd name="connsiteX108" fmla="*/ 549479 w 3348736"/>
              <a:gd name="connsiteY108" fmla="*/ 644720 h 2924683"/>
              <a:gd name="connsiteX109" fmla="*/ 567795 w 3348736"/>
              <a:gd name="connsiteY109" fmla="*/ 615414 h 2924683"/>
              <a:gd name="connsiteX110" fmla="*/ 589773 w 3348736"/>
              <a:gd name="connsiteY110" fmla="*/ 588551 h 2924683"/>
              <a:gd name="connsiteX111" fmla="*/ 616636 w 3348736"/>
              <a:gd name="connsiteY111" fmla="*/ 566572 h 2924683"/>
              <a:gd name="connsiteX112" fmla="*/ 645943 w 3348736"/>
              <a:gd name="connsiteY112" fmla="*/ 548256 h 2924683"/>
              <a:gd name="connsiteX113" fmla="*/ 678910 w 3348736"/>
              <a:gd name="connsiteY113" fmla="*/ 533603 h 2924683"/>
              <a:gd name="connsiteX114" fmla="*/ 714322 w 3348736"/>
              <a:gd name="connsiteY114" fmla="*/ 521393 h 2924683"/>
              <a:gd name="connsiteX115" fmla="*/ 749733 w 3348736"/>
              <a:gd name="connsiteY115" fmla="*/ 510403 h 2924683"/>
              <a:gd name="connsiteX116" fmla="*/ 787586 w 3348736"/>
              <a:gd name="connsiteY116" fmla="*/ 500634 h 2924683"/>
              <a:gd name="connsiteX117" fmla="*/ 824217 w 3348736"/>
              <a:gd name="connsiteY117" fmla="*/ 490865 h 2924683"/>
              <a:gd name="connsiteX118" fmla="*/ 860849 w 3348736"/>
              <a:gd name="connsiteY118" fmla="*/ 479876 h 2924683"/>
              <a:gd name="connsiteX119" fmla="*/ 896260 w 3348736"/>
              <a:gd name="connsiteY119" fmla="*/ 467665 h 2924683"/>
              <a:gd name="connsiteX120" fmla="*/ 929228 w 3348736"/>
              <a:gd name="connsiteY120" fmla="*/ 453013 h 2924683"/>
              <a:gd name="connsiteX121" fmla="*/ 959755 w 3348736"/>
              <a:gd name="connsiteY121" fmla="*/ 435919 h 2924683"/>
              <a:gd name="connsiteX122" fmla="*/ 986618 w 3348736"/>
              <a:gd name="connsiteY122" fmla="*/ 413940 h 2924683"/>
              <a:gd name="connsiteX123" fmla="*/ 1014703 w 3348736"/>
              <a:gd name="connsiteY123" fmla="*/ 389517 h 2924683"/>
              <a:gd name="connsiteX124" fmla="*/ 1039125 w 3348736"/>
              <a:gd name="connsiteY124" fmla="*/ 361433 h 2924683"/>
              <a:gd name="connsiteX125" fmla="*/ 1062325 w 3348736"/>
              <a:gd name="connsiteY125" fmla="*/ 332128 h 2924683"/>
              <a:gd name="connsiteX126" fmla="*/ 1085525 w 3348736"/>
              <a:gd name="connsiteY126" fmla="*/ 301602 h 2924683"/>
              <a:gd name="connsiteX127" fmla="*/ 1108724 w 3348736"/>
              <a:gd name="connsiteY127" fmla="*/ 271075 h 2924683"/>
              <a:gd name="connsiteX128" fmla="*/ 1131924 w 3348736"/>
              <a:gd name="connsiteY128" fmla="*/ 241769 h 2924683"/>
              <a:gd name="connsiteX129" fmla="*/ 1157568 w 3348736"/>
              <a:gd name="connsiteY129" fmla="*/ 213685 h 2924683"/>
              <a:gd name="connsiteX130" fmla="*/ 1183209 w 3348736"/>
              <a:gd name="connsiteY130" fmla="*/ 189265 h 2924683"/>
              <a:gd name="connsiteX131" fmla="*/ 1212515 w 3348736"/>
              <a:gd name="connsiteY131" fmla="*/ 168506 h 2924683"/>
              <a:gd name="connsiteX132" fmla="*/ 1243042 w 3348736"/>
              <a:gd name="connsiteY132" fmla="*/ 152632 h 2924683"/>
              <a:gd name="connsiteX133" fmla="*/ 1279674 w 3348736"/>
              <a:gd name="connsiteY133" fmla="*/ 141643 h 2924683"/>
              <a:gd name="connsiteX134" fmla="*/ 1317527 w 3348736"/>
              <a:gd name="connsiteY134" fmla="*/ 136759 h 2924683"/>
              <a:gd name="connsiteX135" fmla="*/ 1356600 w 3348736"/>
              <a:gd name="connsiteY135" fmla="*/ 135537 h 2924683"/>
              <a:gd name="connsiteX136" fmla="*/ 1398115 w 3348736"/>
              <a:gd name="connsiteY136" fmla="*/ 139201 h 2924683"/>
              <a:gd name="connsiteX137" fmla="*/ 1439632 w 3348736"/>
              <a:gd name="connsiteY137" fmla="*/ 144086 h 2924683"/>
              <a:gd name="connsiteX138" fmla="*/ 1481149 w 3348736"/>
              <a:gd name="connsiteY138" fmla="*/ 150191 h 2924683"/>
              <a:gd name="connsiteX139" fmla="*/ 1522665 w 3348736"/>
              <a:gd name="connsiteY139" fmla="*/ 155076 h 2924683"/>
              <a:gd name="connsiteX140" fmla="*/ 1564180 w 3348736"/>
              <a:gd name="connsiteY140" fmla="*/ 157517 h 2924683"/>
              <a:gd name="connsiteX141" fmla="*/ 1604476 w 3348736"/>
              <a:gd name="connsiteY141" fmla="*/ 157517 h 2924683"/>
              <a:gd name="connsiteX142" fmla="*/ 1642330 w 3348736"/>
              <a:gd name="connsiteY142" fmla="*/ 152632 h 2924683"/>
              <a:gd name="connsiteX143" fmla="*/ 1680183 w 3348736"/>
              <a:gd name="connsiteY143" fmla="*/ 142864 h 2924683"/>
              <a:gd name="connsiteX144" fmla="*/ 1716814 w 3348736"/>
              <a:gd name="connsiteY144" fmla="*/ 128211 h 2924683"/>
              <a:gd name="connsiteX145" fmla="*/ 1753445 w 3348736"/>
              <a:gd name="connsiteY145" fmla="*/ 108674 h 2924683"/>
              <a:gd name="connsiteX146" fmla="*/ 1790078 w 3348736"/>
              <a:gd name="connsiteY146" fmla="*/ 89137 h 2924683"/>
              <a:gd name="connsiteX147" fmla="*/ 1826709 w 3348736"/>
              <a:gd name="connsiteY147" fmla="*/ 67158 h 2924683"/>
              <a:gd name="connsiteX148" fmla="*/ 1862121 w 3348736"/>
              <a:gd name="connsiteY148" fmla="*/ 46400 h 2924683"/>
              <a:gd name="connsiteX149" fmla="*/ 1899974 w 3348736"/>
              <a:gd name="connsiteY149" fmla="*/ 28084 h 2924683"/>
              <a:gd name="connsiteX150" fmla="*/ 1936605 w 3348736"/>
              <a:gd name="connsiteY150" fmla="*/ 13432 h 2924683"/>
              <a:gd name="connsiteX151" fmla="*/ 1974458 w 3348736"/>
              <a:gd name="connsiteY151" fmla="*/ 3662 h 292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348736" h="2924683">
                <a:moveTo>
                  <a:pt x="2013532" y="0"/>
                </a:moveTo>
                <a:lnTo>
                  <a:pt x="2052605" y="3662"/>
                </a:lnTo>
                <a:lnTo>
                  <a:pt x="2090458" y="13432"/>
                </a:lnTo>
                <a:lnTo>
                  <a:pt x="2127091" y="28084"/>
                </a:lnTo>
                <a:lnTo>
                  <a:pt x="2164942" y="46400"/>
                </a:lnTo>
                <a:lnTo>
                  <a:pt x="2200354" y="67158"/>
                </a:lnTo>
                <a:lnTo>
                  <a:pt x="2236987" y="89137"/>
                </a:lnTo>
                <a:lnTo>
                  <a:pt x="2273618" y="108674"/>
                </a:lnTo>
                <a:lnTo>
                  <a:pt x="2310249" y="128211"/>
                </a:lnTo>
                <a:lnTo>
                  <a:pt x="2345660" y="142864"/>
                </a:lnTo>
                <a:lnTo>
                  <a:pt x="2384735" y="152632"/>
                </a:lnTo>
                <a:lnTo>
                  <a:pt x="2422587" y="157517"/>
                </a:lnTo>
                <a:lnTo>
                  <a:pt x="2462882" y="157517"/>
                </a:lnTo>
                <a:lnTo>
                  <a:pt x="2504398" y="155076"/>
                </a:lnTo>
                <a:lnTo>
                  <a:pt x="2545914" y="150191"/>
                </a:lnTo>
                <a:lnTo>
                  <a:pt x="2587431" y="144086"/>
                </a:lnTo>
                <a:lnTo>
                  <a:pt x="2628946" y="139201"/>
                </a:lnTo>
                <a:lnTo>
                  <a:pt x="2670463" y="135537"/>
                </a:lnTo>
                <a:lnTo>
                  <a:pt x="2709536" y="136759"/>
                </a:lnTo>
                <a:lnTo>
                  <a:pt x="2747389" y="141643"/>
                </a:lnTo>
                <a:lnTo>
                  <a:pt x="2784022" y="152632"/>
                </a:lnTo>
                <a:lnTo>
                  <a:pt x="2814549" y="168506"/>
                </a:lnTo>
                <a:lnTo>
                  <a:pt x="2843853" y="189265"/>
                </a:lnTo>
                <a:lnTo>
                  <a:pt x="2869496" y="213685"/>
                </a:lnTo>
                <a:lnTo>
                  <a:pt x="2895138" y="241769"/>
                </a:lnTo>
                <a:lnTo>
                  <a:pt x="2918338" y="271075"/>
                </a:lnTo>
                <a:lnTo>
                  <a:pt x="2941538" y="301602"/>
                </a:lnTo>
                <a:lnTo>
                  <a:pt x="2964739" y="332128"/>
                </a:lnTo>
                <a:lnTo>
                  <a:pt x="2987939" y="361433"/>
                </a:lnTo>
                <a:lnTo>
                  <a:pt x="3012361" y="389517"/>
                </a:lnTo>
                <a:lnTo>
                  <a:pt x="3040445" y="413940"/>
                </a:lnTo>
                <a:lnTo>
                  <a:pt x="3067309" y="435919"/>
                </a:lnTo>
                <a:lnTo>
                  <a:pt x="3097835" y="453013"/>
                </a:lnTo>
                <a:lnTo>
                  <a:pt x="3130804" y="467665"/>
                </a:lnTo>
                <a:lnTo>
                  <a:pt x="3166214" y="479876"/>
                </a:lnTo>
                <a:lnTo>
                  <a:pt x="3202845" y="490865"/>
                </a:lnTo>
                <a:lnTo>
                  <a:pt x="3239478" y="500634"/>
                </a:lnTo>
                <a:lnTo>
                  <a:pt x="3277331" y="510403"/>
                </a:lnTo>
                <a:lnTo>
                  <a:pt x="3312741" y="521393"/>
                </a:lnTo>
                <a:lnTo>
                  <a:pt x="3348152" y="533603"/>
                </a:lnTo>
                <a:lnTo>
                  <a:pt x="3348736" y="533862"/>
                </a:lnTo>
                <a:lnTo>
                  <a:pt x="3348736" y="2924683"/>
                </a:lnTo>
                <a:lnTo>
                  <a:pt x="284253" y="2924683"/>
                </a:lnTo>
                <a:lnTo>
                  <a:pt x="271076" y="2914669"/>
                </a:lnTo>
                <a:lnTo>
                  <a:pt x="241770" y="2891468"/>
                </a:lnTo>
                <a:lnTo>
                  <a:pt x="213686" y="2865827"/>
                </a:lnTo>
                <a:lnTo>
                  <a:pt x="189265" y="2840185"/>
                </a:lnTo>
                <a:lnTo>
                  <a:pt x="168508" y="2810878"/>
                </a:lnTo>
                <a:lnTo>
                  <a:pt x="152634" y="2780353"/>
                </a:lnTo>
                <a:lnTo>
                  <a:pt x="141644" y="2743722"/>
                </a:lnTo>
                <a:lnTo>
                  <a:pt x="136760" y="2705868"/>
                </a:lnTo>
                <a:lnTo>
                  <a:pt x="135538" y="2666793"/>
                </a:lnTo>
                <a:lnTo>
                  <a:pt x="139201" y="2625277"/>
                </a:lnTo>
                <a:lnTo>
                  <a:pt x="144086" y="2583762"/>
                </a:lnTo>
                <a:lnTo>
                  <a:pt x="150191" y="2542245"/>
                </a:lnTo>
                <a:lnTo>
                  <a:pt x="155076" y="2500730"/>
                </a:lnTo>
                <a:lnTo>
                  <a:pt x="157518" y="2459214"/>
                </a:lnTo>
                <a:lnTo>
                  <a:pt x="157518" y="2418918"/>
                </a:lnTo>
                <a:lnTo>
                  <a:pt x="152634" y="2381067"/>
                </a:lnTo>
                <a:lnTo>
                  <a:pt x="142865" y="2343213"/>
                </a:lnTo>
                <a:lnTo>
                  <a:pt x="128212" y="2307801"/>
                </a:lnTo>
                <a:lnTo>
                  <a:pt x="109897" y="2271170"/>
                </a:lnTo>
                <a:lnTo>
                  <a:pt x="89137" y="2234540"/>
                </a:lnTo>
                <a:lnTo>
                  <a:pt x="67160" y="2197907"/>
                </a:lnTo>
                <a:lnTo>
                  <a:pt x="46401" y="2162495"/>
                </a:lnTo>
                <a:lnTo>
                  <a:pt x="28084" y="2124644"/>
                </a:lnTo>
                <a:lnTo>
                  <a:pt x="13433" y="2088011"/>
                </a:lnTo>
                <a:lnTo>
                  <a:pt x="3664" y="2050158"/>
                </a:lnTo>
                <a:lnTo>
                  <a:pt x="0" y="2011084"/>
                </a:lnTo>
                <a:lnTo>
                  <a:pt x="3664" y="1972011"/>
                </a:lnTo>
                <a:lnTo>
                  <a:pt x="13433" y="1934159"/>
                </a:lnTo>
                <a:lnTo>
                  <a:pt x="28084" y="1897526"/>
                </a:lnTo>
                <a:lnTo>
                  <a:pt x="46401" y="1859674"/>
                </a:lnTo>
                <a:lnTo>
                  <a:pt x="67160" y="1824262"/>
                </a:lnTo>
                <a:lnTo>
                  <a:pt x="89137" y="1787632"/>
                </a:lnTo>
                <a:lnTo>
                  <a:pt x="109897" y="1750999"/>
                </a:lnTo>
                <a:lnTo>
                  <a:pt x="128212" y="1714368"/>
                </a:lnTo>
                <a:lnTo>
                  <a:pt x="142865" y="1678956"/>
                </a:lnTo>
                <a:lnTo>
                  <a:pt x="152634" y="1641103"/>
                </a:lnTo>
                <a:lnTo>
                  <a:pt x="157518" y="1603251"/>
                </a:lnTo>
                <a:lnTo>
                  <a:pt x="157518" y="1562957"/>
                </a:lnTo>
                <a:lnTo>
                  <a:pt x="155076" y="1521440"/>
                </a:lnTo>
                <a:lnTo>
                  <a:pt x="150191" y="1479924"/>
                </a:lnTo>
                <a:lnTo>
                  <a:pt x="144086" y="1438407"/>
                </a:lnTo>
                <a:lnTo>
                  <a:pt x="139201" y="1396892"/>
                </a:lnTo>
                <a:lnTo>
                  <a:pt x="135538" y="1355376"/>
                </a:lnTo>
                <a:lnTo>
                  <a:pt x="136760" y="1316302"/>
                </a:lnTo>
                <a:lnTo>
                  <a:pt x="141644" y="1278450"/>
                </a:lnTo>
                <a:lnTo>
                  <a:pt x="152634" y="1241817"/>
                </a:lnTo>
                <a:lnTo>
                  <a:pt x="168508" y="1211292"/>
                </a:lnTo>
                <a:lnTo>
                  <a:pt x="189265" y="1181986"/>
                </a:lnTo>
                <a:lnTo>
                  <a:pt x="213686" y="1156343"/>
                </a:lnTo>
                <a:lnTo>
                  <a:pt x="241770" y="1130702"/>
                </a:lnTo>
                <a:lnTo>
                  <a:pt x="271076" y="1107500"/>
                </a:lnTo>
                <a:lnTo>
                  <a:pt x="301603" y="1084300"/>
                </a:lnTo>
                <a:lnTo>
                  <a:pt x="332128" y="1061100"/>
                </a:lnTo>
                <a:lnTo>
                  <a:pt x="362656" y="1037900"/>
                </a:lnTo>
                <a:lnTo>
                  <a:pt x="390740" y="1013480"/>
                </a:lnTo>
                <a:lnTo>
                  <a:pt x="415163" y="985396"/>
                </a:lnTo>
                <a:lnTo>
                  <a:pt x="437140" y="958532"/>
                </a:lnTo>
                <a:lnTo>
                  <a:pt x="454235" y="928006"/>
                </a:lnTo>
                <a:lnTo>
                  <a:pt x="468888" y="895037"/>
                </a:lnTo>
                <a:lnTo>
                  <a:pt x="481099" y="859626"/>
                </a:lnTo>
                <a:lnTo>
                  <a:pt x="492088" y="822993"/>
                </a:lnTo>
                <a:lnTo>
                  <a:pt x="501857" y="786362"/>
                </a:lnTo>
                <a:lnTo>
                  <a:pt x="511626" y="748509"/>
                </a:lnTo>
                <a:lnTo>
                  <a:pt x="522616" y="713099"/>
                </a:lnTo>
                <a:lnTo>
                  <a:pt x="534826" y="677687"/>
                </a:lnTo>
                <a:lnTo>
                  <a:pt x="549479" y="644720"/>
                </a:lnTo>
                <a:lnTo>
                  <a:pt x="567795" y="615414"/>
                </a:lnTo>
                <a:lnTo>
                  <a:pt x="589773" y="588551"/>
                </a:lnTo>
                <a:lnTo>
                  <a:pt x="616636" y="566572"/>
                </a:lnTo>
                <a:lnTo>
                  <a:pt x="645943" y="548256"/>
                </a:lnTo>
                <a:lnTo>
                  <a:pt x="678910" y="533603"/>
                </a:lnTo>
                <a:lnTo>
                  <a:pt x="714322" y="521393"/>
                </a:lnTo>
                <a:lnTo>
                  <a:pt x="749733" y="510403"/>
                </a:lnTo>
                <a:lnTo>
                  <a:pt x="787586" y="500634"/>
                </a:lnTo>
                <a:lnTo>
                  <a:pt x="824217" y="490865"/>
                </a:lnTo>
                <a:lnTo>
                  <a:pt x="860849" y="479876"/>
                </a:lnTo>
                <a:lnTo>
                  <a:pt x="896260" y="467665"/>
                </a:lnTo>
                <a:lnTo>
                  <a:pt x="929228" y="453013"/>
                </a:lnTo>
                <a:lnTo>
                  <a:pt x="959755" y="435919"/>
                </a:lnTo>
                <a:lnTo>
                  <a:pt x="986618" y="413940"/>
                </a:lnTo>
                <a:lnTo>
                  <a:pt x="1014703" y="389517"/>
                </a:lnTo>
                <a:lnTo>
                  <a:pt x="1039125" y="361433"/>
                </a:lnTo>
                <a:lnTo>
                  <a:pt x="1062325" y="332128"/>
                </a:lnTo>
                <a:lnTo>
                  <a:pt x="1085525" y="301602"/>
                </a:lnTo>
                <a:lnTo>
                  <a:pt x="1108724" y="271075"/>
                </a:lnTo>
                <a:lnTo>
                  <a:pt x="1131924" y="241769"/>
                </a:lnTo>
                <a:lnTo>
                  <a:pt x="1157568" y="213685"/>
                </a:lnTo>
                <a:lnTo>
                  <a:pt x="1183209" y="189265"/>
                </a:lnTo>
                <a:lnTo>
                  <a:pt x="1212515" y="168506"/>
                </a:lnTo>
                <a:lnTo>
                  <a:pt x="1243042" y="152632"/>
                </a:lnTo>
                <a:lnTo>
                  <a:pt x="1279674" y="141643"/>
                </a:lnTo>
                <a:lnTo>
                  <a:pt x="1317527" y="136759"/>
                </a:lnTo>
                <a:lnTo>
                  <a:pt x="1356600" y="135537"/>
                </a:lnTo>
                <a:lnTo>
                  <a:pt x="1398115" y="139201"/>
                </a:lnTo>
                <a:lnTo>
                  <a:pt x="1439632" y="144086"/>
                </a:lnTo>
                <a:lnTo>
                  <a:pt x="1481149" y="150191"/>
                </a:lnTo>
                <a:lnTo>
                  <a:pt x="1522665" y="155076"/>
                </a:lnTo>
                <a:lnTo>
                  <a:pt x="1564180" y="157517"/>
                </a:lnTo>
                <a:lnTo>
                  <a:pt x="1604476" y="157517"/>
                </a:lnTo>
                <a:lnTo>
                  <a:pt x="1642330" y="152632"/>
                </a:lnTo>
                <a:lnTo>
                  <a:pt x="1680183" y="142864"/>
                </a:lnTo>
                <a:lnTo>
                  <a:pt x="1716814" y="128211"/>
                </a:lnTo>
                <a:lnTo>
                  <a:pt x="1753445" y="108674"/>
                </a:lnTo>
                <a:lnTo>
                  <a:pt x="1790078" y="89137"/>
                </a:lnTo>
                <a:lnTo>
                  <a:pt x="1826709" y="67158"/>
                </a:lnTo>
                <a:lnTo>
                  <a:pt x="1862121" y="46400"/>
                </a:lnTo>
                <a:lnTo>
                  <a:pt x="1899974" y="28084"/>
                </a:lnTo>
                <a:lnTo>
                  <a:pt x="1936605" y="13432"/>
                </a:lnTo>
                <a:lnTo>
                  <a:pt x="1974458" y="3662"/>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pic>
        <p:nvPicPr>
          <p:cNvPr id="1030" name="Picture 6" descr="Unit Testing">
            <a:extLst>
              <a:ext uri="{FF2B5EF4-FFF2-40B4-BE49-F238E27FC236}">
                <a16:creationId xmlns:a16="http://schemas.microsoft.com/office/drawing/2014/main" id="{6D164015-91B0-474B-BD64-D7FEE6D8674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04" r="4" b="17279"/>
          <a:stretch/>
        </p:blipFill>
        <p:spPr bwMode="auto">
          <a:xfrm>
            <a:off x="5888384" y="2651760"/>
            <a:ext cx="2990398" cy="2986796"/>
          </a:xfrm>
          <a:custGeom>
            <a:avLst/>
            <a:gdLst/>
            <a:ahLst/>
            <a:cxnLst/>
            <a:rect l="l" t="t" r="r" b="b"/>
            <a:pathLst>
              <a:path w="2891598" h="2888118">
                <a:moveTo>
                  <a:pt x="1445800" y="0"/>
                </a:moveTo>
                <a:lnTo>
                  <a:pt x="1473855" y="2630"/>
                </a:lnTo>
                <a:lnTo>
                  <a:pt x="1501036" y="9644"/>
                </a:lnTo>
                <a:lnTo>
                  <a:pt x="1527340" y="20166"/>
                </a:lnTo>
                <a:lnTo>
                  <a:pt x="1554518" y="33318"/>
                </a:lnTo>
                <a:lnTo>
                  <a:pt x="1579946" y="48224"/>
                </a:lnTo>
                <a:lnTo>
                  <a:pt x="1606250" y="64005"/>
                </a:lnTo>
                <a:lnTo>
                  <a:pt x="1632552" y="78033"/>
                </a:lnTo>
                <a:lnTo>
                  <a:pt x="1658855" y="92063"/>
                </a:lnTo>
                <a:lnTo>
                  <a:pt x="1684282" y="102583"/>
                </a:lnTo>
                <a:lnTo>
                  <a:pt x="1712338" y="109598"/>
                </a:lnTo>
                <a:lnTo>
                  <a:pt x="1739518" y="113105"/>
                </a:lnTo>
                <a:lnTo>
                  <a:pt x="1768452" y="113105"/>
                </a:lnTo>
                <a:lnTo>
                  <a:pt x="1798262" y="111352"/>
                </a:lnTo>
                <a:lnTo>
                  <a:pt x="1828072" y="107844"/>
                </a:lnTo>
                <a:lnTo>
                  <a:pt x="1857883" y="103461"/>
                </a:lnTo>
                <a:lnTo>
                  <a:pt x="1887693" y="99954"/>
                </a:lnTo>
                <a:lnTo>
                  <a:pt x="1917504" y="97323"/>
                </a:lnTo>
                <a:lnTo>
                  <a:pt x="1945560" y="98199"/>
                </a:lnTo>
                <a:lnTo>
                  <a:pt x="1972740" y="101707"/>
                </a:lnTo>
                <a:lnTo>
                  <a:pt x="1999043" y="109598"/>
                </a:lnTo>
                <a:lnTo>
                  <a:pt x="2020963" y="120996"/>
                </a:lnTo>
                <a:lnTo>
                  <a:pt x="2042004" y="135902"/>
                </a:lnTo>
                <a:lnTo>
                  <a:pt x="2060417" y="153437"/>
                </a:lnTo>
                <a:lnTo>
                  <a:pt x="2078829" y="173603"/>
                </a:lnTo>
                <a:lnTo>
                  <a:pt x="2095489" y="194645"/>
                </a:lnTo>
                <a:lnTo>
                  <a:pt x="2112147" y="216565"/>
                </a:lnTo>
                <a:lnTo>
                  <a:pt x="2128805" y="238484"/>
                </a:lnTo>
                <a:lnTo>
                  <a:pt x="2145463" y="259528"/>
                </a:lnTo>
                <a:lnTo>
                  <a:pt x="2163000" y="279693"/>
                </a:lnTo>
                <a:lnTo>
                  <a:pt x="2183166" y="297229"/>
                </a:lnTo>
                <a:lnTo>
                  <a:pt x="2202455" y="313012"/>
                </a:lnTo>
                <a:lnTo>
                  <a:pt x="2224374" y="325286"/>
                </a:lnTo>
                <a:lnTo>
                  <a:pt x="2248047" y="335808"/>
                </a:lnTo>
                <a:lnTo>
                  <a:pt x="2273473" y="344575"/>
                </a:lnTo>
                <a:lnTo>
                  <a:pt x="2299776" y="352466"/>
                </a:lnTo>
                <a:lnTo>
                  <a:pt x="2326079" y="359480"/>
                </a:lnTo>
                <a:lnTo>
                  <a:pt x="2353259" y="366495"/>
                </a:lnTo>
                <a:lnTo>
                  <a:pt x="2378686" y="374386"/>
                </a:lnTo>
                <a:lnTo>
                  <a:pt x="2404111" y="383153"/>
                </a:lnTo>
                <a:lnTo>
                  <a:pt x="2427785" y="393675"/>
                </a:lnTo>
                <a:lnTo>
                  <a:pt x="2448828" y="406827"/>
                </a:lnTo>
                <a:lnTo>
                  <a:pt x="2468117" y="422609"/>
                </a:lnTo>
                <a:lnTo>
                  <a:pt x="2483898" y="441899"/>
                </a:lnTo>
                <a:lnTo>
                  <a:pt x="2497050" y="462941"/>
                </a:lnTo>
                <a:lnTo>
                  <a:pt x="2507571" y="486613"/>
                </a:lnTo>
                <a:lnTo>
                  <a:pt x="2516339" y="512041"/>
                </a:lnTo>
                <a:lnTo>
                  <a:pt x="2524229" y="537467"/>
                </a:lnTo>
                <a:lnTo>
                  <a:pt x="2531245" y="564648"/>
                </a:lnTo>
                <a:lnTo>
                  <a:pt x="2538259" y="590950"/>
                </a:lnTo>
                <a:lnTo>
                  <a:pt x="2546149" y="617254"/>
                </a:lnTo>
                <a:lnTo>
                  <a:pt x="2554917" y="642682"/>
                </a:lnTo>
                <a:lnTo>
                  <a:pt x="2565438" y="666354"/>
                </a:lnTo>
                <a:lnTo>
                  <a:pt x="2577714" y="688273"/>
                </a:lnTo>
                <a:lnTo>
                  <a:pt x="2593495" y="707564"/>
                </a:lnTo>
                <a:lnTo>
                  <a:pt x="2611030" y="727729"/>
                </a:lnTo>
                <a:lnTo>
                  <a:pt x="2631196" y="745264"/>
                </a:lnTo>
                <a:lnTo>
                  <a:pt x="2652239" y="761923"/>
                </a:lnTo>
                <a:lnTo>
                  <a:pt x="2675035" y="778582"/>
                </a:lnTo>
                <a:lnTo>
                  <a:pt x="2696954" y="795241"/>
                </a:lnTo>
                <a:lnTo>
                  <a:pt x="2717996" y="811900"/>
                </a:lnTo>
                <a:lnTo>
                  <a:pt x="2738161" y="830313"/>
                </a:lnTo>
                <a:lnTo>
                  <a:pt x="2755698" y="848725"/>
                </a:lnTo>
                <a:lnTo>
                  <a:pt x="2770603" y="869768"/>
                </a:lnTo>
                <a:lnTo>
                  <a:pt x="2782002" y="891687"/>
                </a:lnTo>
                <a:lnTo>
                  <a:pt x="2789892" y="917991"/>
                </a:lnTo>
                <a:lnTo>
                  <a:pt x="2793399" y="945171"/>
                </a:lnTo>
                <a:lnTo>
                  <a:pt x="2794276" y="973229"/>
                </a:lnTo>
                <a:lnTo>
                  <a:pt x="2791646" y="1003038"/>
                </a:lnTo>
                <a:lnTo>
                  <a:pt x="2788138" y="1032848"/>
                </a:lnTo>
                <a:lnTo>
                  <a:pt x="2783755" y="1062659"/>
                </a:lnTo>
                <a:lnTo>
                  <a:pt x="2780247" y="1092470"/>
                </a:lnTo>
                <a:lnTo>
                  <a:pt x="2778495" y="1122281"/>
                </a:lnTo>
                <a:lnTo>
                  <a:pt x="2778495" y="1151214"/>
                </a:lnTo>
                <a:lnTo>
                  <a:pt x="2782002" y="1178394"/>
                </a:lnTo>
                <a:lnTo>
                  <a:pt x="2789015" y="1205574"/>
                </a:lnTo>
                <a:lnTo>
                  <a:pt x="2799536" y="1231002"/>
                </a:lnTo>
                <a:lnTo>
                  <a:pt x="2813566" y="1257305"/>
                </a:lnTo>
                <a:lnTo>
                  <a:pt x="2827593" y="1283608"/>
                </a:lnTo>
                <a:lnTo>
                  <a:pt x="2843376" y="1309912"/>
                </a:lnTo>
                <a:lnTo>
                  <a:pt x="2858280" y="1335339"/>
                </a:lnTo>
                <a:lnTo>
                  <a:pt x="2871432" y="1362518"/>
                </a:lnTo>
                <a:lnTo>
                  <a:pt x="2881953" y="1388823"/>
                </a:lnTo>
                <a:lnTo>
                  <a:pt x="2888967" y="1416003"/>
                </a:lnTo>
                <a:lnTo>
                  <a:pt x="2891598" y="1444059"/>
                </a:lnTo>
                <a:lnTo>
                  <a:pt x="2888967" y="1472116"/>
                </a:lnTo>
                <a:lnTo>
                  <a:pt x="2881953" y="1499297"/>
                </a:lnTo>
                <a:lnTo>
                  <a:pt x="2871432" y="1525600"/>
                </a:lnTo>
                <a:lnTo>
                  <a:pt x="2858280" y="1552780"/>
                </a:lnTo>
                <a:lnTo>
                  <a:pt x="2843376" y="1578207"/>
                </a:lnTo>
                <a:lnTo>
                  <a:pt x="2827593" y="1604511"/>
                </a:lnTo>
                <a:lnTo>
                  <a:pt x="2813566" y="1630814"/>
                </a:lnTo>
                <a:lnTo>
                  <a:pt x="2799536" y="1657117"/>
                </a:lnTo>
                <a:lnTo>
                  <a:pt x="2789015" y="1682544"/>
                </a:lnTo>
                <a:lnTo>
                  <a:pt x="2782002" y="1709724"/>
                </a:lnTo>
                <a:lnTo>
                  <a:pt x="2778495" y="1736904"/>
                </a:lnTo>
                <a:lnTo>
                  <a:pt x="2778495" y="1765838"/>
                </a:lnTo>
                <a:lnTo>
                  <a:pt x="2780247" y="1795649"/>
                </a:lnTo>
                <a:lnTo>
                  <a:pt x="2783755" y="1825459"/>
                </a:lnTo>
                <a:lnTo>
                  <a:pt x="2788138" y="1855270"/>
                </a:lnTo>
                <a:lnTo>
                  <a:pt x="2791646" y="1885081"/>
                </a:lnTo>
                <a:lnTo>
                  <a:pt x="2794276" y="1914891"/>
                </a:lnTo>
                <a:lnTo>
                  <a:pt x="2793399" y="1942948"/>
                </a:lnTo>
                <a:lnTo>
                  <a:pt x="2789892" y="1970129"/>
                </a:lnTo>
                <a:lnTo>
                  <a:pt x="2782002" y="1996432"/>
                </a:lnTo>
                <a:lnTo>
                  <a:pt x="2770603" y="2018351"/>
                </a:lnTo>
                <a:lnTo>
                  <a:pt x="2755698" y="2039394"/>
                </a:lnTo>
                <a:lnTo>
                  <a:pt x="2738161" y="2057807"/>
                </a:lnTo>
                <a:lnTo>
                  <a:pt x="2717996" y="2076218"/>
                </a:lnTo>
                <a:lnTo>
                  <a:pt x="2696954" y="2092878"/>
                </a:lnTo>
                <a:lnTo>
                  <a:pt x="2675035" y="2109537"/>
                </a:lnTo>
                <a:lnTo>
                  <a:pt x="2652239" y="2126196"/>
                </a:lnTo>
                <a:lnTo>
                  <a:pt x="2631196" y="2142854"/>
                </a:lnTo>
                <a:lnTo>
                  <a:pt x="2611030" y="2160389"/>
                </a:lnTo>
                <a:lnTo>
                  <a:pt x="2593495" y="2180556"/>
                </a:lnTo>
                <a:lnTo>
                  <a:pt x="2577714" y="2199845"/>
                </a:lnTo>
                <a:lnTo>
                  <a:pt x="2565438" y="2221764"/>
                </a:lnTo>
                <a:lnTo>
                  <a:pt x="2554917" y="2245437"/>
                </a:lnTo>
                <a:lnTo>
                  <a:pt x="2546149" y="2270864"/>
                </a:lnTo>
                <a:lnTo>
                  <a:pt x="2538259" y="2297168"/>
                </a:lnTo>
                <a:lnTo>
                  <a:pt x="2531245" y="2323472"/>
                </a:lnTo>
                <a:lnTo>
                  <a:pt x="2524229" y="2350652"/>
                </a:lnTo>
                <a:lnTo>
                  <a:pt x="2516339" y="2376078"/>
                </a:lnTo>
                <a:lnTo>
                  <a:pt x="2507571" y="2401504"/>
                </a:lnTo>
                <a:lnTo>
                  <a:pt x="2497050" y="2425177"/>
                </a:lnTo>
                <a:lnTo>
                  <a:pt x="2483898" y="2446221"/>
                </a:lnTo>
                <a:lnTo>
                  <a:pt x="2468117" y="2465510"/>
                </a:lnTo>
                <a:lnTo>
                  <a:pt x="2448828" y="2481291"/>
                </a:lnTo>
                <a:lnTo>
                  <a:pt x="2427785" y="2494443"/>
                </a:lnTo>
                <a:lnTo>
                  <a:pt x="2404111" y="2504965"/>
                </a:lnTo>
                <a:lnTo>
                  <a:pt x="2378686" y="2513732"/>
                </a:lnTo>
                <a:lnTo>
                  <a:pt x="2353259" y="2521623"/>
                </a:lnTo>
                <a:lnTo>
                  <a:pt x="2326079" y="2528638"/>
                </a:lnTo>
                <a:lnTo>
                  <a:pt x="2299776" y="2535652"/>
                </a:lnTo>
                <a:lnTo>
                  <a:pt x="2273473" y="2543543"/>
                </a:lnTo>
                <a:lnTo>
                  <a:pt x="2248047" y="2552312"/>
                </a:lnTo>
                <a:lnTo>
                  <a:pt x="2224374" y="2562833"/>
                </a:lnTo>
                <a:lnTo>
                  <a:pt x="2202455" y="2575107"/>
                </a:lnTo>
                <a:lnTo>
                  <a:pt x="2183166" y="2590889"/>
                </a:lnTo>
                <a:lnTo>
                  <a:pt x="2163000" y="2608426"/>
                </a:lnTo>
                <a:lnTo>
                  <a:pt x="2145463" y="2628592"/>
                </a:lnTo>
                <a:lnTo>
                  <a:pt x="2128805" y="2649634"/>
                </a:lnTo>
                <a:lnTo>
                  <a:pt x="2112147" y="2671553"/>
                </a:lnTo>
                <a:lnTo>
                  <a:pt x="2095489" y="2693473"/>
                </a:lnTo>
                <a:lnTo>
                  <a:pt x="2078829" y="2714516"/>
                </a:lnTo>
                <a:lnTo>
                  <a:pt x="2060417" y="2734681"/>
                </a:lnTo>
                <a:lnTo>
                  <a:pt x="2042004" y="2752217"/>
                </a:lnTo>
                <a:lnTo>
                  <a:pt x="2020963" y="2767122"/>
                </a:lnTo>
                <a:lnTo>
                  <a:pt x="1999043" y="2778521"/>
                </a:lnTo>
                <a:lnTo>
                  <a:pt x="1972740" y="2786411"/>
                </a:lnTo>
                <a:lnTo>
                  <a:pt x="1945560" y="2789919"/>
                </a:lnTo>
                <a:lnTo>
                  <a:pt x="1917504" y="2790796"/>
                </a:lnTo>
                <a:lnTo>
                  <a:pt x="1887693" y="2788165"/>
                </a:lnTo>
                <a:lnTo>
                  <a:pt x="1857883" y="2784659"/>
                </a:lnTo>
                <a:lnTo>
                  <a:pt x="1828072" y="2780274"/>
                </a:lnTo>
                <a:lnTo>
                  <a:pt x="1798262" y="2776767"/>
                </a:lnTo>
                <a:lnTo>
                  <a:pt x="1768452" y="2775013"/>
                </a:lnTo>
                <a:lnTo>
                  <a:pt x="1739518" y="2775013"/>
                </a:lnTo>
                <a:lnTo>
                  <a:pt x="1712338" y="2778521"/>
                </a:lnTo>
                <a:lnTo>
                  <a:pt x="1684282" y="2785535"/>
                </a:lnTo>
                <a:lnTo>
                  <a:pt x="1658855" y="2796057"/>
                </a:lnTo>
                <a:lnTo>
                  <a:pt x="1632552" y="2810085"/>
                </a:lnTo>
                <a:lnTo>
                  <a:pt x="1606250" y="2824114"/>
                </a:lnTo>
                <a:lnTo>
                  <a:pt x="1579946" y="2839896"/>
                </a:lnTo>
                <a:lnTo>
                  <a:pt x="1554518" y="2854801"/>
                </a:lnTo>
                <a:lnTo>
                  <a:pt x="1527340" y="2867952"/>
                </a:lnTo>
                <a:lnTo>
                  <a:pt x="1501036" y="2878474"/>
                </a:lnTo>
                <a:lnTo>
                  <a:pt x="1473855" y="2885488"/>
                </a:lnTo>
                <a:lnTo>
                  <a:pt x="1445800" y="2888118"/>
                </a:lnTo>
                <a:lnTo>
                  <a:pt x="1417743" y="2885488"/>
                </a:lnTo>
                <a:lnTo>
                  <a:pt x="1390563" y="2878474"/>
                </a:lnTo>
                <a:lnTo>
                  <a:pt x="1364260" y="2867952"/>
                </a:lnTo>
                <a:lnTo>
                  <a:pt x="1337080" y="2854801"/>
                </a:lnTo>
                <a:lnTo>
                  <a:pt x="1311653" y="2839896"/>
                </a:lnTo>
                <a:lnTo>
                  <a:pt x="1285350" y="2824114"/>
                </a:lnTo>
                <a:lnTo>
                  <a:pt x="1259047" y="2810085"/>
                </a:lnTo>
                <a:lnTo>
                  <a:pt x="1232744" y="2796057"/>
                </a:lnTo>
                <a:lnTo>
                  <a:pt x="1206441" y="2785535"/>
                </a:lnTo>
                <a:lnTo>
                  <a:pt x="1179261" y="2778521"/>
                </a:lnTo>
                <a:lnTo>
                  <a:pt x="1152081" y="2775013"/>
                </a:lnTo>
                <a:lnTo>
                  <a:pt x="1123147" y="2775013"/>
                </a:lnTo>
                <a:lnTo>
                  <a:pt x="1093337" y="2776767"/>
                </a:lnTo>
                <a:lnTo>
                  <a:pt x="1063527" y="2780274"/>
                </a:lnTo>
                <a:lnTo>
                  <a:pt x="1033716" y="2784659"/>
                </a:lnTo>
                <a:lnTo>
                  <a:pt x="1003905" y="2788165"/>
                </a:lnTo>
                <a:lnTo>
                  <a:pt x="974095" y="2790796"/>
                </a:lnTo>
                <a:lnTo>
                  <a:pt x="946040" y="2789919"/>
                </a:lnTo>
                <a:lnTo>
                  <a:pt x="918859" y="2786411"/>
                </a:lnTo>
                <a:lnTo>
                  <a:pt x="892556" y="2778521"/>
                </a:lnTo>
                <a:lnTo>
                  <a:pt x="870636" y="2767122"/>
                </a:lnTo>
                <a:lnTo>
                  <a:pt x="849593" y="2752217"/>
                </a:lnTo>
                <a:lnTo>
                  <a:pt x="831181" y="2734681"/>
                </a:lnTo>
                <a:lnTo>
                  <a:pt x="812769" y="2714516"/>
                </a:lnTo>
                <a:lnTo>
                  <a:pt x="796111" y="2693473"/>
                </a:lnTo>
                <a:lnTo>
                  <a:pt x="779451" y="2671553"/>
                </a:lnTo>
                <a:lnTo>
                  <a:pt x="762793" y="2649634"/>
                </a:lnTo>
                <a:lnTo>
                  <a:pt x="746135" y="2628592"/>
                </a:lnTo>
                <a:lnTo>
                  <a:pt x="728599" y="2608426"/>
                </a:lnTo>
                <a:lnTo>
                  <a:pt x="708433" y="2590889"/>
                </a:lnTo>
                <a:lnTo>
                  <a:pt x="689144" y="2575107"/>
                </a:lnTo>
                <a:lnTo>
                  <a:pt x="667225" y="2562833"/>
                </a:lnTo>
                <a:lnTo>
                  <a:pt x="643552" y="2552312"/>
                </a:lnTo>
                <a:lnTo>
                  <a:pt x="618126" y="2543543"/>
                </a:lnTo>
                <a:lnTo>
                  <a:pt x="591822" y="2535652"/>
                </a:lnTo>
                <a:lnTo>
                  <a:pt x="565519" y="2528638"/>
                </a:lnTo>
                <a:lnTo>
                  <a:pt x="538339" y="2521623"/>
                </a:lnTo>
                <a:lnTo>
                  <a:pt x="512913" y="2513732"/>
                </a:lnTo>
                <a:lnTo>
                  <a:pt x="487486" y="2504965"/>
                </a:lnTo>
                <a:lnTo>
                  <a:pt x="463814" y="2494443"/>
                </a:lnTo>
                <a:lnTo>
                  <a:pt x="442771" y="2481291"/>
                </a:lnTo>
                <a:lnTo>
                  <a:pt x="423481" y="2465510"/>
                </a:lnTo>
                <a:lnTo>
                  <a:pt x="407701" y="2446221"/>
                </a:lnTo>
                <a:lnTo>
                  <a:pt x="394549" y="2425177"/>
                </a:lnTo>
                <a:lnTo>
                  <a:pt x="384027" y="2401504"/>
                </a:lnTo>
                <a:lnTo>
                  <a:pt x="375260" y="2376078"/>
                </a:lnTo>
                <a:lnTo>
                  <a:pt x="367369" y="2350652"/>
                </a:lnTo>
                <a:lnTo>
                  <a:pt x="360355" y="2323472"/>
                </a:lnTo>
                <a:lnTo>
                  <a:pt x="353341" y="2297168"/>
                </a:lnTo>
                <a:lnTo>
                  <a:pt x="345449" y="2270864"/>
                </a:lnTo>
                <a:lnTo>
                  <a:pt x="336681" y="2245437"/>
                </a:lnTo>
                <a:lnTo>
                  <a:pt x="326160" y="2221764"/>
                </a:lnTo>
                <a:lnTo>
                  <a:pt x="313886" y="2199845"/>
                </a:lnTo>
                <a:lnTo>
                  <a:pt x="298104" y="2180556"/>
                </a:lnTo>
                <a:lnTo>
                  <a:pt x="280568" y="2160389"/>
                </a:lnTo>
                <a:lnTo>
                  <a:pt x="260402" y="2142854"/>
                </a:lnTo>
                <a:lnTo>
                  <a:pt x="238482" y="2126196"/>
                </a:lnTo>
                <a:lnTo>
                  <a:pt x="216563" y="2109537"/>
                </a:lnTo>
                <a:lnTo>
                  <a:pt x="194645" y="2092878"/>
                </a:lnTo>
                <a:lnTo>
                  <a:pt x="173602" y="2076218"/>
                </a:lnTo>
                <a:lnTo>
                  <a:pt x="153436" y="2057807"/>
                </a:lnTo>
                <a:lnTo>
                  <a:pt x="135901" y="2039394"/>
                </a:lnTo>
                <a:lnTo>
                  <a:pt x="120996" y="2018351"/>
                </a:lnTo>
                <a:lnTo>
                  <a:pt x="109598" y="1996432"/>
                </a:lnTo>
                <a:lnTo>
                  <a:pt x="101707" y="1970129"/>
                </a:lnTo>
                <a:lnTo>
                  <a:pt x="98199" y="1942948"/>
                </a:lnTo>
                <a:lnTo>
                  <a:pt x="97322" y="1914891"/>
                </a:lnTo>
                <a:lnTo>
                  <a:pt x="99953" y="1885081"/>
                </a:lnTo>
                <a:lnTo>
                  <a:pt x="103460" y="1855270"/>
                </a:lnTo>
                <a:lnTo>
                  <a:pt x="107843" y="1825459"/>
                </a:lnTo>
                <a:lnTo>
                  <a:pt x="111351" y="1795649"/>
                </a:lnTo>
                <a:lnTo>
                  <a:pt x="113105" y="1765838"/>
                </a:lnTo>
                <a:lnTo>
                  <a:pt x="113105" y="1736904"/>
                </a:lnTo>
                <a:lnTo>
                  <a:pt x="109598" y="1709724"/>
                </a:lnTo>
                <a:lnTo>
                  <a:pt x="102584" y="1682544"/>
                </a:lnTo>
                <a:lnTo>
                  <a:pt x="92062" y="1657117"/>
                </a:lnTo>
                <a:lnTo>
                  <a:pt x="78910" y="1630814"/>
                </a:lnTo>
                <a:lnTo>
                  <a:pt x="64005" y="1604511"/>
                </a:lnTo>
                <a:lnTo>
                  <a:pt x="48224" y="1578207"/>
                </a:lnTo>
                <a:lnTo>
                  <a:pt x="33319" y="1552780"/>
                </a:lnTo>
                <a:lnTo>
                  <a:pt x="20166" y="1525600"/>
                </a:lnTo>
                <a:lnTo>
                  <a:pt x="9645" y="1499297"/>
                </a:lnTo>
                <a:lnTo>
                  <a:pt x="2631" y="1472116"/>
                </a:lnTo>
                <a:lnTo>
                  <a:pt x="0" y="1444059"/>
                </a:lnTo>
                <a:lnTo>
                  <a:pt x="2631" y="1416003"/>
                </a:lnTo>
                <a:lnTo>
                  <a:pt x="9645" y="1388823"/>
                </a:lnTo>
                <a:lnTo>
                  <a:pt x="20166" y="1362518"/>
                </a:lnTo>
                <a:lnTo>
                  <a:pt x="33319" y="1335339"/>
                </a:lnTo>
                <a:lnTo>
                  <a:pt x="48224" y="1309912"/>
                </a:lnTo>
                <a:lnTo>
                  <a:pt x="64005" y="1283608"/>
                </a:lnTo>
                <a:lnTo>
                  <a:pt x="78910" y="1257305"/>
                </a:lnTo>
                <a:lnTo>
                  <a:pt x="92062" y="1231002"/>
                </a:lnTo>
                <a:lnTo>
                  <a:pt x="102584" y="1205574"/>
                </a:lnTo>
                <a:lnTo>
                  <a:pt x="109598" y="1178394"/>
                </a:lnTo>
                <a:lnTo>
                  <a:pt x="113105" y="1151214"/>
                </a:lnTo>
                <a:lnTo>
                  <a:pt x="113105" y="1122281"/>
                </a:lnTo>
                <a:lnTo>
                  <a:pt x="111351" y="1092470"/>
                </a:lnTo>
                <a:lnTo>
                  <a:pt x="107843" y="1062659"/>
                </a:lnTo>
                <a:lnTo>
                  <a:pt x="103460" y="1032848"/>
                </a:lnTo>
                <a:lnTo>
                  <a:pt x="99953" y="1003038"/>
                </a:lnTo>
                <a:lnTo>
                  <a:pt x="97322" y="973229"/>
                </a:lnTo>
                <a:lnTo>
                  <a:pt x="98199" y="945171"/>
                </a:lnTo>
                <a:lnTo>
                  <a:pt x="101707" y="917991"/>
                </a:lnTo>
                <a:lnTo>
                  <a:pt x="109598" y="891687"/>
                </a:lnTo>
                <a:lnTo>
                  <a:pt x="120996" y="869768"/>
                </a:lnTo>
                <a:lnTo>
                  <a:pt x="135901" y="848725"/>
                </a:lnTo>
                <a:lnTo>
                  <a:pt x="153436" y="830313"/>
                </a:lnTo>
                <a:lnTo>
                  <a:pt x="173602" y="811900"/>
                </a:lnTo>
                <a:lnTo>
                  <a:pt x="194645" y="795241"/>
                </a:lnTo>
                <a:lnTo>
                  <a:pt x="216563" y="778582"/>
                </a:lnTo>
                <a:lnTo>
                  <a:pt x="238482" y="761923"/>
                </a:lnTo>
                <a:lnTo>
                  <a:pt x="260402" y="745264"/>
                </a:lnTo>
                <a:lnTo>
                  <a:pt x="280568" y="727729"/>
                </a:lnTo>
                <a:lnTo>
                  <a:pt x="298104" y="707564"/>
                </a:lnTo>
                <a:lnTo>
                  <a:pt x="313886" y="688273"/>
                </a:lnTo>
                <a:lnTo>
                  <a:pt x="326160" y="666354"/>
                </a:lnTo>
                <a:lnTo>
                  <a:pt x="336681" y="642682"/>
                </a:lnTo>
                <a:lnTo>
                  <a:pt x="345449" y="617254"/>
                </a:lnTo>
                <a:lnTo>
                  <a:pt x="353341" y="590950"/>
                </a:lnTo>
                <a:lnTo>
                  <a:pt x="360355" y="564648"/>
                </a:lnTo>
                <a:lnTo>
                  <a:pt x="367369" y="537467"/>
                </a:lnTo>
                <a:lnTo>
                  <a:pt x="375260" y="512041"/>
                </a:lnTo>
                <a:lnTo>
                  <a:pt x="384027" y="486613"/>
                </a:lnTo>
                <a:lnTo>
                  <a:pt x="394549" y="462941"/>
                </a:lnTo>
                <a:lnTo>
                  <a:pt x="407701" y="441899"/>
                </a:lnTo>
                <a:lnTo>
                  <a:pt x="423481" y="422609"/>
                </a:lnTo>
                <a:lnTo>
                  <a:pt x="442771" y="406827"/>
                </a:lnTo>
                <a:lnTo>
                  <a:pt x="463814" y="393675"/>
                </a:lnTo>
                <a:lnTo>
                  <a:pt x="487486" y="383153"/>
                </a:lnTo>
                <a:lnTo>
                  <a:pt x="512913" y="374386"/>
                </a:lnTo>
                <a:lnTo>
                  <a:pt x="538339" y="366495"/>
                </a:lnTo>
                <a:lnTo>
                  <a:pt x="565519" y="359480"/>
                </a:lnTo>
                <a:lnTo>
                  <a:pt x="591822" y="352466"/>
                </a:lnTo>
                <a:lnTo>
                  <a:pt x="618126" y="344575"/>
                </a:lnTo>
                <a:lnTo>
                  <a:pt x="643552" y="335808"/>
                </a:lnTo>
                <a:lnTo>
                  <a:pt x="667225" y="325286"/>
                </a:lnTo>
                <a:lnTo>
                  <a:pt x="689144" y="313012"/>
                </a:lnTo>
                <a:lnTo>
                  <a:pt x="708433" y="297229"/>
                </a:lnTo>
                <a:lnTo>
                  <a:pt x="728599" y="279693"/>
                </a:lnTo>
                <a:lnTo>
                  <a:pt x="746135" y="259528"/>
                </a:lnTo>
                <a:lnTo>
                  <a:pt x="762793" y="238484"/>
                </a:lnTo>
                <a:lnTo>
                  <a:pt x="779451" y="216565"/>
                </a:lnTo>
                <a:lnTo>
                  <a:pt x="796111" y="194645"/>
                </a:lnTo>
                <a:lnTo>
                  <a:pt x="812769" y="173603"/>
                </a:lnTo>
                <a:lnTo>
                  <a:pt x="831181" y="153437"/>
                </a:lnTo>
                <a:lnTo>
                  <a:pt x="849593" y="135902"/>
                </a:lnTo>
                <a:lnTo>
                  <a:pt x="870636" y="120996"/>
                </a:lnTo>
                <a:lnTo>
                  <a:pt x="892556" y="109598"/>
                </a:lnTo>
                <a:lnTo>
                  <a:pt x="918859" y="101707"/>
                </a:lnTo>
                <a:lnTo>
                  <a:pt x="946040" y="98199"/>
                </a:lnTo>
                <a:lnTo>
                  <a:pt x="974095" y="97323"/>
                </a:lnTo>
                <a:lnTo>
                  <a:pt x="1003905" y="99954"/>
                </a:lnTo>
                <a:lnTo>
                  <a:pt x="1033716" y="103461"/>
                </a:lnTo>
                <a:lnTo>
                  <a:pt x="1063527" y="107844"/>
                </a:lnTo>
                <a:lnTo>
                  <a:pt x="1093337" y="111352"/>
                </a:lnTo>
                <a:lnTo>
                  <a:pt x="1123147" y="113105"/>
                </a:lnTo>
                <a:lnTo>
                  <a:pt x="1152081" y="113105"/>
                </a:lnTo>
                <a:lnTo>
                  <a:pt x="1179261" y="109598"/>
                </a:lnTo>
                <a:lnTo>
                  <a:pt x="1206441" y="102583"/>
                </a:lnTo>
                <a:lnTo>
                  <a:pt x="1232744" y="92063"/>
                </a:lnTo>
                <a:lnTo>
                  <a:pt x="1259047" y="78033"/>
                </a:lnTo>
                <a:lnTo>
                  <a:pt x="1285350" y="64005"/>
                </a:lnTo>
                <a:lnTo>
                  <a:pt x="1311653" y="48224"/>
                </a:lnTo>
                <a:lnTo>
                  <a:pt x="1337080" y="33318"/>
                </a:lnTo>
                <a:lnTo>
                  <a:pt x="1364260" y="20166"/>
                </a:lnTo>
                <a:lnTo>
                  <a:pt x="1390563" y="9644"/>
                </a:lnTo>
                <a:lnTo>
                  <a:pt x="1417743" y="2630"/>
                </a:lnTo>
                <a:close/>
              </a:path>
            </a:pathLst>
          </a:custGeom>
          <a:noFill/>
          <a:extLst>
            <a:ext uri="{909E8E84-426E-40DD-AFC4-6F175D3DCCD1}">
              <a14:hiddenFill xmlns:a14="http://schemas.microsoft.com/office/drawing/2010/main">
                <a:solidFill>
                  <a:srgbClr val="FFFFFF"/>
                </a:solidFill>
              </a14:hiddenFill>
            </a:ext>
          </a:extLst>
        </p:spPr>
      </p:pic>
      <p:pic>
        <p:nvPicPr>
          <p:cNvPr id="1036" name="Picture 12" descr="Code Complete">
            <a:extLst>
              <a:ext uri="{FF2B5EF4-FFF2-40B4-BE49-F238E27FC236}">
                <a16:creationId xmlns:a16="http://schemas.microsoft.com/office/drawing/2014/main" id="{313FA05D-BD44-F543-BE5A-5E2266D4577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585" r="-2" b="14381"/>
          <a:stretch/>
        </p:blipFill>
        <p:spPr bwMode="auto">
          <a:xfrm>
            <a:off x="8131642" y="10"/>
            <a:ext cx="4060358" cy="3613349"/>
          </a:xfrm>
          <a:custGeom>
            <a:avLst/>
            <a:gdLst/>
            <a:ahLst/>
            <a:cxnLst/>
            <a:rect l="l" t="t" r="r" b="b"/>
            <a:pathLst>
              <a:path w="4060358" h="3613359">
                <a:moveTo>
                  <a:pt x="297325" y="0"/>
                </a:moveTo>
                <a:lnTo>
                  <a:pt x="4060358" y="0"/>
                </a:lnTo>
                <a:lnTo>
                  <a:pt x="4060358" y="2985163"/>
                </a:lnTo>
                <a:lnTo>
                  <a:pt x="4053581" y="2986912"/>
                </a:lnTo>
                <a:lnTo>
                  <a:pt x="4007741" y="2999136"/>
                </a:lnTo>
                <a:lnTo>
                  <a:pt x="3961906" y="3012890"/>
                </a:lnTo>
                <a:lnTo>
                  <a:pt x="3917596" y="3028168"/>
                </a:lnTo>
                <a:lnTo>
                  <a:pt x="3876343" y="3046504"/>
                </a:lnTo>
                <a:lnTo>
                  <a:pt x="3838144" y="3067894"/>
                </a:lnTo>
                <a:lnTo>
                  <a:pt x="3804530" y="3095396"/>
                </a:lnTo>
                <a:lnTo>
                  <a:pt x="3769387" y="3125955"/>
                </a:lnTo>
                <a:lnTo>
                  <a:pt x="3738828" y="3161096"/>
                </a:lnTo>
                <a:lnTo>
                  <a:pt x="3709798" y="3197767"/>
                </a:lnTo>
                <a:lnTo>
                  <a:pt x="3680766" y="3235963"/>
                </a:lnTo>
                <a:lnTo>
                  <a:pt x="3651737" y="3274161"/>
                </a:lnTo>
                <a:lnTo>
                  <a:pt x="3622708" y="3310832"/>
                </a:lnTo>
                <a:lnTo>
                  <a:pt x="3590619" y="3345973"/>
                </a:lnTo>
                <a:lnTo>
                  <a:pt x="3558532" y="3376533"/>
                </a:lnTo>
                <a:lnTo>
                  <a:pt x="3521864" y="3402507"/>
                </a:lnTo>
                <a:lnTo>
                  <a:pt x="3483666" y="3422370"/>
                </a:lnTo>
                <a:lnTo>
                  <a:pt x="3437828" y="3436121"/>
                </a:lnTo>
                <a:lnTo>
                  <a:pt x="3390460" y="3442233"/>
                </a:lnTo>
                <a:lnTo>
                  <a:pt x="3341568" y="3443760"/>
                </a:lnTo>
                <a:lnTo>
                  <a:pt x="3289619" y="3439178"/>
                </a:lnTo>
                <a:lnTo>
                  <a:pt x="3237670" y="3433066"/>
                </a:lnTo>
                <a:lnTo>
                  <a:pt x="3185720" y="3425425"/>
                </a:lnTo>
                <a:lnTo>
                  <a:pt x="3133771" y="3419315"/>
                </a:lnTo>
                <a:lnTo>
                  <a:pt x="3081822" y="3416258"/>
                </a:lnTo>
                <a:lnTo>
                  <a:pt x="3031400" y="3416258"/>
                </a:lnTo>
                <a:lnTo>
                  <a:pt x="2984035" y="3422370"/>
                </a:lnTo>
                <a:lnTo>
                  <a:pt x="2935140" y="3434594"/>
                </a:lnTo>
                <a:lnTo>
                  <a:pt x="2890830" y="3452929"/>
                </a:lnTo>
                <a:lnTo>
                  <a:pt x="2844995" y="3477377"/>
                </a:lnTo>
                <a:lnTo>
                  <a:pt x="2799158" y="3501824"/>
                </a:lnTo>
                <a:lnTo>
                  <a:pt x="2753318" y="3529323"/>
                </a:lnTo>
                <a:lnTo>
                  <a:pt x="2709007" y="3555301"/>
                </a:lnTo>
                <a:lnTo>
                  <a:pt x="2661642" y="3578218"/>
                </a:lnTo>
                <a:lnTo>
                  <a:pt x="2615805" y="3596554"/>
                </a:lnTo>
                <a:lnTo>
                  <a:pt x="2568440" y="3608777"/>
                </a:lnTo>
                <a:lnTo>
                  <a:pt x="2519548" y="3613359"/>
                </a:lnTo>
                <a:lnTo>
                  <a:pt x="2470654" y="3608777"/>
                </a:lnTo>
                <a:lnTo>
                  <a:pt x="2423286" y="3596554"/>
                </a:lnTo>
                <a:lnTo>
                  <a:pt x="2377451" y="3578218"/>
                </a:lnTo>
                <a:lnTo>
                  <a:pt x="2330084" y="3555301"/>
                </a:lnTo>
                <a:lnTo>
                  <a:pt x="2285774" y="3529323"/>
                </a:lnTo>
                <a:lnTo>
                  <a:pt x="2239936" y="3501824"/>
                </a:lnTo>
                <a:lnTo>
                  <a:pt x="2194098" y="3477377"/>
                </a:lnTo>
                <a:lnTo>
                  <a:pt x="2148261" y="3452929"/>
                </a:lnTo>
                <a:lnTo>
                  <a:pt x="2102426" y="3434594"/>
                </a:lnTo>
                <a:lnTo>
                  <a:pt x="2055059" y="3422370"/>
                </a:lnTo>
                <a:lnTo>
                  <a:pt x="2007691" y="3416258"/>
                </a:lnTo>
                <a:lnTo>
                  <a:pt x="1957269" y="3416258"/>
                </a:lnTo>
                <a:lnTo>
                  <a:pt x="1905320" y="3419315"/>
                </a:lnTo>
                <a:lnTo>
                  <a:pt x="1853373" y="3425425"/>
                </a:lnTo>
                <a:lnTo>
                  <a:pt x="1801421" y="3433066"/>
                </a:lnTo>
                <a:lnTo>
                  <a:pt x="1749472" y="3439178"/>
                </a:lnTo>
                <a:lnTo>
                  <a:pt x="1697522" y="3443760"/>
                </a:lnTo>
                <a:lnTo>
                  <a:pt x="1648630" y="3442233"/>
                </a:lnTo>
                <a:lnTo>
                  <a:pt x="1601266" y="3436121"/>
                </a:lnTo>
                <a:lnTo>
                  <a:pt x="1555428" y="3422370"/>
                </a:lnTo>
                <a:lnTo>
                  <a:pt x="1517230" y="3402507"/>
                </a:lnTo>
                <a:lnTo>
                  <a:pt x="1480559" y="3376533"/>
                </a:lnTo>
                <a:lnTo>
                  <a:pt x="1448472" y="3345973"/>
                </a:lnTo>
                <a:lnTo>
                  <a:pt x="1416386" y="3310832"/>
                </a:lnTo>
                <a:lnTo>
                  <a:pt x="1387354" y="3274161"/>
                </a:lnTo>
                <a:lnTo>
                  <a:pt x="1358324" y="3235963"/>
                </a:lnTo>
                <a:lnTo>
                  <a:pt x="1329295" y="3197767"/>
                </a:lnTo>
                <a:lnTo>
                  <a:pt x="1300263" y="3161096"/>
                </a:lnTo>
                <a:lnTo>
                  <a:pt x="1269704" y="3125955"/>
                </a:lnTo>
                <a:lnTo>
                  <a:pt x="1234563" y="3095396"/>
                </a:lnTo>
                <a:lnTo>
                  <a:pt x="1200949" y="3067894"/>
                </a:lnTo>
                <a:lnTo>
                  <a:pt x="1162751" y="3046504"/>
                </a:lnTo>
                <a:lnTo>
                  <a:pt x="1121495" y="3028168"/>
                </a:lnTo>
                <a:lnTo>
                  <a:pt x="1077188" y="3012890"/>
                </a:lnTo>
                <a:lnTo>
                  <a:pt x="1031348" y="2999136"/>
                </a:lnTo>
                <a:lnTo>
                  <a:pt x="985513" y="2986912"/>
                </a:lnTo>
                <a:lnTo>
                  <a:pt x="938145" y="2974689"/>
                </a:lnTo>
                <a:lnTo>
                  <a:pt x="893838" y="2960938"/>
                </a:lnTo>
                <a:lnTo>
                  <a:pt x="849525" y="2945659"/>
                </a:lnTo>
                <a:lnTo>
                  <a:pt x="808275" y="2927324"/>
                </a:lnTo>
                <a:lnTo>
                  <a:pt x="771601" y="2904404"/>
                </a:lnTo>
                <a:lnTo>
                  <a:pt x="737987" y="2876902"/>
                </a:lnTo>
                <a:lnTo>
                  <a:pt x="710485" y="2843288"/>
                </a:lnTo>
                <a:lnTo>
                  <a:pt x="687568" y="2806617"/>
                </a:lnTo>
                <a:lnTo>
                  <a:pt x="669232" y="2765364"/>
                </a:lnTo>
                <a:lnTo>
                  <a:pt x="653954" y="2721054"/>
                </a:lnTo>
                <a:lnTo>
                  <a:pt x="640203" y="2676746"/>
                </a:lnTo>
                <a:lnTo>
                  <a:pt x="627979" y="2629379"/>
                </a:lnTo>
                <a:lnTo>
                  <a:pt x="615753" y="2583544"/>
                </a:lnTo>
                <a:lnTo>
                  <a:pt x="602002" y="2537704"/>
                </a:lnTo>
                <a:lnTo>
                  <a:pt x="586724" y="2493394"/>
                </a:lnTo>
                <a:lnTo>
                  <a:pt x="568388" y="2452141"/>
                </a:lnTo>
                <a:lnTo>
                  <a:pt x="546998" y="2413942"/>
                </a:lnTo>
                <a:lnTo>
                  <a:pt x="519496" y="2380328"/>
                </a:lnTo>
                <a:lnTo>
                  <a:pt x="488937" y="2345185"/>
                </a:lnTo>
                <a:lnTo>
                  <a:pt x="453796" y="2314628"/>
                </a:lnTo>
                <a:lnTo>
                  <a:pt x="415595" y="2285599"/>
                </a:lnTo>
                <a:lnTo>
                  <a:pt x="377399" y="2256567"/>
                </a:lnTo>
                <a:lnTo>
                  <a:pt x="339201" y="2227538"/>
                </a:lnTo>
                <a:lnTo>
                  <a:pt x="302530" y="2198506"/>
                </a:lnTo>
                <a:lnTo>
                  <a:pt x="267388" y="2166419"/>
                </a:lnTo>
                <a:lnTo>
                  <a:pt x="236829" y="2134335"/>
                </a:lnTo>
                <a:lnTo>
                  <a:pt x="210855" y="2097664"/>
                </a:lnTo>
                <a:lnTo>
                  <a:pt x="190992" y="2059466"/>
                </a:lnTo>
                <a:lnTo>
                  <a:pt x="177241" y="2013628"/>
                </a:lnTo>
                <a:lnTo>
                  <a:pt x="171129" y="1966264"/>
                </a:lnTo>
                <a:lnTo>
                  <a:pt x="169599" y="1917369"/>
                </a:lnTo>
                <a:lnTo>
                  <a:pt x="174184" y="1865419"/>
                </a:lnTo>
                <a:lnTo>
                  <a:pt x="180296" y="1813470"/>
                </a:lnTo>
                <a:lnTo>
                  <a:pt x="187935" y="1761521"/>
                </a:lnTo>
                <a:lnTo>
                  <a:pt x="194049" y="1709571"/>
                </a:lnTo>
                <a:lnTo>
                  <a:pt x="197104" y="1657622"/>
                </a:lnTo>
                <a:lnTo>
                  <a:pt x="197104" y="1607200"/>
                </a:lnTo>
                <a:lnTo>
                  <a:pt x="190992" y="1559838"/>
                </a:lnTo>
                <a:lnTo>
                  <a:pt x="178768" y="1512470"/>
                </a:lnTo>
                <a:lnTo>
                  <a:pt x="160433" y="1468160"/>
                </a:lnTo>
                <a:lnTo>
                  <a:pt x="137515" y="1422323"/>
                </a:lnTo>
                <a:lnTo>
                  <a:pt x="111538" y="1376488"/>
                </a:lnTo>
                <a:lnTo>
                  <a:pt x="84039" y="1330648"/>
                </a:lnTo>
                <a:lnTo>
                  <a:pt x="58064" y="1286337"/>
                </a:lnTo>
                <a:lnTo>
                  <a:pt x="35144" y="1238973"/>
                </a:lnTo>
                <a:lnTo>
                  <a:pt x="16808" y="1193135"/>
                </a:lnTo>
                <a:lnTo>
                  <a:pt x="4585" y="1145768"/>
                </a:lnTo>
                <a:lnTo>
                  <a:pt x="0" y="1096876"/>
                </a:lnTo>
                <a:lnTo>
                  <a:pt x="4585" y="1047984"/>
                </a:lnTo>
                <a:lnTo>
                  <a:pt x="16808" y="1000619"/>
                </a:lnTo>
                <a:lnTo>
                  <a:pt x="35144" y="954779"/>
                </a:lnTo>
                <a:lnTo>
                  <a:pt x="58064" y="907414"/>
                </a:lnTo>
                <a:lnTo>
                  <a:pt x="84039" y="863104"/>
                </a:lnTo>
                <a:lnTo>
                  <a:pt x="111538" y="817269"/>
                </a:lnTo>
                <a:lnTo>
                  <a:pt x="137515" y="771429"/>
                </a:lnTo>
                <a:lnTo>
                  <a:pt x="160433" y="725591"/>
                </a:lnTo>
                <a:lnTo>
                  <a:pt x="178768" y="681281"/>
                </a:lnTo>
                <a:lnTo>
                  <a:pt x="190992" y="633916"/>
                </a:lnTo>
                <a:lnTo>
                  <a:pt x="197104" y="586551"/>
                </a:lnTo>
                <a:lnTo>
                  <a:pt x="197104" y="536129"/>
                </a:lnTo>
                <a:lnTo>
                  <a:pt x="194049" y="484180"/>
                </a:lnTo>
                <a:lnTo>
                  <a:pt x="187935" y="432230"/>
                </a:lnTo>
                <a:lnTo>
                  <a:pt x="180296" y="380281"/>
                </a:lnTo>
                <a:lnTo>
                  <a:pt x="174184" y="328332"/>
                </a:lnTo>
                <a:lnTo>
                  <a:pt x="169599" y="276382"/>
                </a:lnTo>
                <a:lnTo>
                  <a:pt x="171129" y="227490"/>
                </a:lnTo>
                <a:lnTo>
                  <a:pt x="177241" y="180126"/>
                </a:lnTo>
                <a:lnTo>
                  <a:pt x="190992" y="134285"/>
                </a:lnTo>
                <a:lnTo>
                  <a:pt x="210855" y="96090"/>
                </a:lnTo>
                <a:lnTo>
                  <a:pt x="236829" y="59419"/>
                </a:lnTo>
                <a:lnTo>
                  <a:pt x="267388" y="27332"/>
                </a:ln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Clean Code">
            <a:extLst>
              <a:ext uri="{FF2B5EF4-FFF2-40B4-BE49-F238E27FC236}">
                <a16:creationId xmlns:a16="http://schemas.microsoft.com/office/drawing/2014/main" id="{105525F5-4CD6-5D45-AB6C-1C401506900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7725" r="-2" b="15003"/>
          <a:stretch/>
        </p:blipFill>
        <p:spPr bwMode="auto">
          <a:xfrm>
            <a:off x="8942470" y="4032403"/>
            <a:ext cx="3249530" cy="2825596"/>
          </a:xfrm>
          <a:custGeom>
            <a:avLst/>
            <a:gdLst/>
            <a:ahLst/>
            <a:cxnLst/>
            <a:rect l="l" t="t" r="r" b="b"/>
            <a:pathLst>
              <a:path w="3249530" h="2825596">
                <a:moveTo>
                  <a:pt x="1914327" y="0"/>
                </a:moveTo>
                <a:lnTo>
                  <a:pt x="1951475" y="3481"/>
                </a:lnTo>
                <a:lnTo>
                  <a:pt x="1987462" y="12769"/>
                </a:lnTo>
                <a:lnTo>
                  <a:pt x="2022289" y="26700"/>
                </a:lnTo>
                <a:lnTo>
                  <a:pt x="2058276" y="44114"/>
                </a:lnTo>
                <a:lnTo>
                  <a:pt x="2091943" y="63850"/>
                </a:lnTo>
                <a:lnTo>
                  <a:pt x="2126772" y="84745"/>
                </a:lnTo>
                <a:lnTo>
                  <a:pt x="2161598" y="103320"/>
                </a:lnTo>
                <a:lnTo>
                  <a:pt x="2196423" y="121895"/>
                </a:lnTo>
                <a:lnTo>
                  <a:pt x="2230090" y="135824"/>
                </a:lnTo>
                <a:lnTo>
                  <a:pt x="2267239" y="145112"/>
                </a:lnTo>
                <a:lnTo>
                  <a:pt x="2303227" y="149755"/>
                </a:lnTo>
                <a:lnTo>
                  <a:pt x="2341537" y="149755"/>
                </a:lnTo>
                <a:lnTo>
                  <a:pt x="2381007" y="147435"/>
                </a:lnTo>
                <a:lnTo>
                  <a:pt x="2420478" y="142791"/>
                </a:lnTo>
                <a:lnTo>
                  <a:pt x="2459948" y="136987"/>
                </a:lnTo>
                <a:lnTo>
                  <a:pt x="2499419" y="132343"/>
                </a:lnTo>
                <a:lnTo>
                  <a:pt x="2538890" y="128860"/>
                </a:lnTo>
                <a:lnTo>
                  <a:pt x="2576038" y="130020"/>
                </a:lnTo>
                <a:lnTo>
                  <a:pt x="2612027" y="134664"/>
                </a:lnTo>
                <a:lnTo>
                  <a:pt x="2646854" y="145112"/>
                </a:lnTo>
                <a:lnTo>
                  <a:pt x="2675876" y="160203"/>
                </a:lnTo>
                <a:lnTo>
                  <a:pt x="2703736" y="179941"/>
                </a:lnTo>
                <a:lnTo>
                  <a:pt x="2728116" y="203157"/>
                </a:lnTo>
                <a:lnTo>
                  <a:pt x="2752496" y="229857"/>
                </a:lnTo>
                <a:lnTo>
                  <a:pt x="2774553" y="257719"/>
                </a:lnTo>
                <a:lnTo>
                  <a:pt x="2796609" y="286742"/>
                </a:lnTo>
                <a:lnTo>
                  <a:pt x="2818667" y="315765"/>
                </a:lnTo>
                <a:lnTo>
                  <a:pt x="2840723" y="343625"/>
                </a:lnTo>
                <a:lnTo>
                  <a:pt x="2863942" y="370325"/>
                </a:lnTo>
                <a:lnTo>
                  <a:pt x="2890644" y="393546"/>
                </a:lnTo>
                <a:lnTo>
                  <a:pt x="2916183" y="414441"/>
                </a:lnTo>
                <a:lnTo>
                  <a:pt x="2945206" y="430693"/>
                </a:lnTo>
                <a:lnTo>
                  <a:pt x="2976549" y="444624"/>
                </a:lnTo>
                <a:lnTo>
                  <a:pt x="3010216" y="456233"/>
                </a:lnTo>
                <a:lnTo>
                  <a:pt x="3045040" y="466681"/>
                </a:lnTo>
                <a:lnTo>
                  <a:pt x="3079870" y="475968"/>
                </a:lnTo>
                <a:lnTo>
                  <a:pt x="3115857" y="485255"/>
                </a:lnTo>
                <a:lnTo>
                  <a:pt x="3149523" y="495703"/>
                </a:lnTo>
                <a:lnTo>
                  <a:pt x="3183190" y="507312"/>
                </a:lnTo>
                <a:lnTo>
                  <a:pt x="3214533" y="521245"/>
                </a:lnTo>
                <a:lnTo>
                  <a:pt x="3242396" y="538657"/>
                </a:lnTo>
                <a:lnTo>
                  <a:pt x="3249530" y="544494"/>
                </a:lnTo>
                <a:lnTo>
                  <a:pt x="3249530" y="2825596"/>
                </a:lnTo>
                <a:lnTo>
                  <a:pt x="329475" y="2825596"/>
                </a:lnTo>
                <a:lnTo>
                  <a:pt x="315765" y="2815178"/>
                </a:lnTo>
                <a:lnTo>
                  <a:pt x="286744" y="2793119"/>
                </a:lnTo>
                <a:lnTo>
                  <a:pt x="257721" y="2771063"/>
                </a:lnTo>
                <a:lnTo>
                  <a:pt x="229859" y="2749005"/>
                </a:lnTo>
                <a:lnTo>
                  <a:pt x="203159" y="2724626"/>
                </a:lnTo>
                <a:lnTo>
                  <a:pt x="179940" y="2700249"/>
                </a:lnTo>
                <a:lnTo>
                  <a:pt x="160205" y="2672387"/>
                </a:lnTo>
                <a:lnTo>
                  <a:pt x="145114" y="2643364"/>
                </a:lnTo>
                <a:lnTo>
                  <a:pt x="134666" y="2608537"/>
                </a:lnTo>
                <a:lnTo>
                  <a:pt x="130022" y="2572550"/>
                </a:lnTo>
                <a:lnTo>
                  <a:pt x="128860" y="2535400"/>
                </a:lnTo>
                <a:lnTo>
                  <a:pt x="132343" y="2495930"/>
                </a:lnTo>
                <a:lnTo>
                  <a:pt x="136987" y="2456459"/>
                </a:lnTo>
                <a:lnTo>
                  <a:pt x="142791" y="2416989"/>
                </a:lnTo>
                <a:lnTo>
                  <a:pt x="147436" y="2377518"/>
                </a:lnTo>
                <a:lnTo>
                  <a:pt x="149757" y="2338047"/>
                </a:lnTo>
                <a:lnTo>
                  <a:pt x="149757" y="2299737"/>
                </a:lnTo>
                <a:lnTo>
                  <a:pt x="145114" y="2263752"/>
                </a:lnTo>
                <a:lnTo>
                  <a:pt x="135826" y="2227763"/>
                </a:lnTo>
                <a:lnTo>
                  <a:pt x="121895" y="2194096"/>
                </a:lnTo>
                <a:lnTo>
                  <a:pt x="104483" y="2159269"/>
                </a:lnTo>
                <a:lnTo>
                  <a:pt x="84745" y="2124445"/>
                </a:lnTo>
                <a:lnTo>
                  <a:pt x="63852" y="2089616"/>
                </a:lnTo>
                <a:lnTo>
                  <a:pt x="44116" y="2055949"/>
                </a:lnTo>
                <a:lnTo>
                  <a:pt x="26702" y="2019962"/>
                </a:lnTo>
                <a:lnTo>
                  <a:pt x="12771" y="1985135"/>
                </a:lnTo>
                <a:lnTo>
                  <a:pt x="3483" y="1949146"/>
                </a:lnTo>
                <a:lnTo>
                  <a:pt x="0" y="1911998"/>
                </a:lnTo>
                <a:lnTo>
                  <a:pt x="3483" y="1874850"/>
                </a:lnTo>
                <a:lnTo>
                  <a:pt x="12771" y="1838863"/>
                </a:lnTo>
                <a:lnTo>
                  <a:pt x="26702" y="1804034"/>
                </a:lnTo>
                <a:lnTo>
                  <a:pt x="44116" y="1768047"/>
                </a:lnTo>
                <a:lnTo>
                  <a:pt x="63852" y="1734381"/>
                </a:lnTo>
                <a:lnTo>
                  <a:pt x="84745" y="1699556"/>
                </a:lnTo>
                <a:lnTo>
                  <a:pt x="104483" y="1664727"/>
                </a:lnTo>
                <a:lnTo>
                  <a:pt x="121895" y="1629900"/>
                </a:lnTo>
                <a:lnTo>
                  <a:pt x="135826" y="1596234"/>
                </a:lnTo>
                <a:lnTo>
                  <a:pt x="145114" y="1560246"/>
                </a:lnTo>
                <a:lnTo>
                  <a:pt x="149757" y="1524259"/>
                </a:lnTo>
                <a:lnTo>
                  <a:pt x="149757" y="1485949"/>
                </a:lnTo>
                <a:lnTo>
                  <a:pt x="147436" y="1446478"/>
                </a:lnTo>
                <a:lnTo>
                  <a:pt x="142791" y="1407008"/>
                </a:lnTo>
                <a:lnTo>
                  <a:pt x="136987" y="1367537"/>
                </a:lnTo>
                <a:lnTo>
                  <a:pt x="132343" y="1328067"/>
                </a:lnTo>
                <a:lnTo>
                  <a:pt x="128860" y="1288596"/>
                </a:lnTo>
                <a:lnTo>
                  <a:pt x="130022" y="1251448"/>
                </a:lnTo>
                <a:lnTo>
                  <a:pt x="134666" y="1215461"/>
                </a:lnTo>
                <a:lnTo>
                  <a:pt x="145114" y="1180632"/>
                </a:lnTo>
                <a:lnTo>
                  <a:pt x="160205" y="1151611"/>
                </a:lnTo>
                <a:lnTo>
                  <a:pt x="179940" y="1123749"/>
                </a:lnTo>
                <a:lnTo>
                  <a:pt x="203159" y="1099370"/>
                </a:lnTo>
                <a:lnTo>
                  <a:pt x="229859" y="1074993"/>
                </a:lnTo>
                <a:lnTo>
                  <a:pt x="257721" y="1052933"/>
                </a:lnTo>
                <a:lnTo>
                  <a:pt x="286744" y="1030877"/>
                </a:lnTo>
                <a:lnTo>
                  <a:pt x="315765" y="1008821"/>
                </a:lnTo>
                <a:lnTo>
                  <a:pt x="344789" y="986763"/>
                </a:lnTo>
                <a:lnTo>
                  <a:pt x="371489" y="963546"/>
                </a:lnTo>
                <a:lnTo>
                  <a:pt x="394708" y="936846"/>
                </a:lnTo>
                <a:lnTo>
                  <a:pt x="415603" y="911305"/>
                </a:lnTo>
                <a:lnTo>
                  <a:pt x="431856" y="882284"/>
                </a:lnTo>
                <a:lnTo>
                  <a:pt x="445787" y="850938"/>
                </a:lnTo>
                <a:lnTo>
                  <a:pt x="457395" y="817272"/>
                </a:lnTo>
                <a:lnTo>
                  <a:pt x="467843" y="782445"/>
                </a:lnTo>
                <a:lnTo>
                  <a:pt x="477132" y="747618"/>
                </a:lnTo>
                <a:lnTo>
                  <a:pt x="486420" y="711631"/>
                </a:lnTo>
                <a:lnTo>
                  <a:pt x="496868" y="677965"/>
                </a:lnTo>
                <a:lnTo>
                  <a:pt x="508476" y="644298"/>
                </a:lnTo>
                <a:lnTo>
                  <a:pt x="522407" y="612955"/>
                </a:lnTo>
                <a:lnTo>
                  <a:pt x="539819" y="585092"/>
                </a:lnTo>
                <a:lnTo>
                  <a:pt x="560715" y="559553"/>
                </a:lnTo>
                <a:lnTo>
                  <a:pt x="586254" y="538657"/>
                </a:lnTo>
                <a:lnTo>
                  <a:pt x="614119" y="521245"/>
                </a:lnTo>
                <a:lnTo>
                  <a:pt x="645460" y="507312"/>
                </a:lnTo>
                <a:lnTo>
                  <a:pt x="679129" y="495703"/>
                </a:lnTo>
                <a:lnTo>
                  <a:pt x="712793" y="485255"/>
                </a:lnTo>
                <a:lnTo>
                  <a:pt x="748782" y="475968"/>
                </a:lnTo>
                <a:lnTo>
                  <a:pt x="783607" y="466681"/>
                </a:lnTo>
                <a:lnTo>
                  <a:pt x="818436" y="456233"/>
                </a:lnTo>
                <a:lnTo>
                  <a:pt x="852101" y="444624"/>
                </a:lnTo>
                <a:lnTo>
                  <a:pt x="883446" y="430693"/>
                </a:lnTo>
                <a:lnTo>
                  <a:pt x="912469" y="414441"/>
                </a:lnTo>
                <a:lnTo>
                  <a:pt x="938008" y="393546"/>
                </a:lnTo>
                <a:lnTo>
                  <a:pt x="964708" y="370325"/>
                </a:lnTo>
                <a:lnTo>
                  <a:pt x="987927" y="343625"/>
                </a:lnTo>
                <a:lnTo>
                  <a:pt x="1009985" y="315765"/>
                </a:lnTo>
                <a:lnTo>
                  <a:pt x="1032041" y="286742"/>
                </a:lnTo>
                <a:lnTo>
                  <a:pt x="1054097" y="257719"/>
                </a:lnTo>
                <a:lnTo>
                  <a:pt x="1076156" y="229857"/>
                </a:lnTo>
                <a:lnTo>
                  <a:pt x="1100534" y="203157"/>
                </a:lnTo>
                <a:lnTo>
                  <a:pt x="1124914" y="179941"/>
                </a:lnTo>
                <a:lnTo>
                  <a:pt x="1152776" y="160203"/>
                </a:lnTo>
                <a:lnTo>
                  <a:pt x="1181798" y="145112"/>
                </a:lnTo>
                <a:lnTo>
                  <a:pt x="1216625" y="134664"/>
                </a:lnTo>
                <a:lnTo>
                  <a:pt x="1252613" y="130020"/>
                </a:lnTo>
                <a:lnTo>
                  <a:pt x="1289760" y="128860"/>
                </a:lnTo>
                <a:lnTo>
                  <a:pt x="1329231" y="132343"/>
                </a:lnTo>
                <a:lnTo>
                  <a:pt x="1368702" y="136987"/>
                </a:lnTo>
                <a:lnTo>
                  <a:pt x="1408174" y="142791"/>
                </a:lnTo>
                <a:lnTo>
                  <a:pt x="1447643" y="147435"/>
                </a:lnTo>
                <a:lnTo>
                  <a:pt x="1487113" y="149755"/>
                </a:lnTo>
                <a:lnTo>
                  <a:pt x="1525423" y="149755"/>
                </a:lnTo>
                <a:lnTo>
                  <a:pt x="1561413" y="145112"/>
                </a:lnTo>
                <a:lnTo>
                  <a:pt x="1597402" y="135824"/>
                </a:lnTo>
                <a:lnTo>
                  <a:pt x="1632227" y="121895"/>
                </a:lnTo>
                <a:lnTo>
                  <a:pt x="1667054" y="103320"/>
                </a:lnTo>
                <a:lnTo>
                  <a:pt x="1701880" y="84745"/>
                </a:lnTo>
                <a:lnTo>
                  <a:pt x="1736707" y="63850"/>
                </a:lnTo>
                <a:lnTo>
                  <a:pt x="1770374" y="44114"/>
                </a:lnTo>
                <a:lnTo>
                  <a:pt x="1806363" y="26700"/>
                </a:lnTo>
                <a:lnTo>
                  <a:pt x="1841188" y="12769"/>
                </a:lnTo>
                <a:lnTo>
                  <a:pt x="1877177" y="3481"/>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827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4" name="Rectangle 23">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6" name="Rectangle 25">
            <a:extLst>
              <a:ext uri="{FF2B5EF4-FFF2-40B4-BE49-F238E27FC236}">
                <a16:creationId xmlns:a16="http://schemas.microsoft.com/office/drawing/2014/main" id="{33DFEFC0-99B4-4D27-9168-1B2F659A34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A2C20081-2005-4B05-BEA4-EB8D4C90A3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070708"/>
            <a:ext cx="12192000" cy="1787292"/>
          </a:xfrm>
          <a:custGeom>
            <a:avLst/>
            <a:gdLst>
              <a:gd name="connsiteX0" fmla="*/ 619389 w 12192000"/>
              <a:gd name="connsiteY0" fmla="*/ 0 h 1787292"/>
              <a:gd name="connsiteX1" fmla="*/ 687652 w 12192000"/>
              <a:gd name="connsiteY1" fmla="*/ 3175 h 1787292"/>
              <a:gd name="connsiteX2" fmla="*/ 747977 w 12192000"/>
              <a:gd name="connsiteY2" fmla="*/ 9525 h 1787292"/>
              <a:gd name="connsiteX3" fmla="*/ 800364 w 12192000"/>
              <a:gd name="connsiteY3" fmla="*/ 20637 h 1787292"/>
              <a:gd name="connsiteX4" fmla="*/ 846402 w 12192000"/>
              <a:gd name="connsiteY4" fmla="*/ 36512 h 1787292"/>
              <a:gd name="connsiteX5" fmla="*/ 887677 w 12192000"/>
              <a:gd name="connsiteY5" fmla="*/ 52387 h 1787292"/>
              <a:gd name="connsiteX6" fmla="*/ 924189 w 12192000"/>
              <a:gd name="connsiteY6" fmla="*/ 68262 h 1787292"/>
              <a:gd name="connsiteX7" fmla="*/ 962289 w 12192000"/>
              <a:gd name="connsiteY7" fmla="*/ 87312 h 1787292"/>
              <a:gd name="connsiteX8" fmla="*/ 1000389 w 12192000"/>
              <a:gd name="connsiteY8" fmla="*/ 106362 h 1787292"/>
              <a:gd name="connsiteX9" fmla="*/ 1036902 w 12192000"/>
              <a:gd name="connsiteY9" fmla="*/ 125412 h 1787292"/>
              <a:gd name="connsiteX10" fmla="*/ 1078177 w 12192000"/>
              <a:gd name="connsiteY10" fmla="*/ 141287 h 1787292"/>
              <a:gd name="connsiteX11" fmla="*/ 1124214 w 12192000"/>
              <a:gd name="connsiteY11" fmla="*/ 155575 h 1787292"/>
              <a:gd name="connsiteX12" fmla="*/ 1176602 w 12192000"/>
              <a:gd name="connsiteY12" fmla="*/ 166687 h 1787292"/>
              <a:gd name="connsiteX13" fmla="*/ 1236927 w 12192000"/>
              <a:gd name="connsiteY13" fmla="*/ 174625 h 1787292"/>
              <a:gd name="connsiteX14" fmla="*/ 1305189 w 12192000"/>
              <a:gd name="connsiteY14" fmla="*/ 176212 h 1787292"/>
              <a:gd name="connsiteX15" fmla="*/ 1373452 w 12192000"/>
              <a:gd name="connsiteY15" fmla="*/ 174625 h 1787292"/>
              <a:gd name="connsiteX16" fmla="*/ 1433777 w 12192000"/>
              <a:gd name="connsiteY16" fmla="*/ 166687 h 1787292"/>
              <a:gd name="connsiteX17" fmla="*/ 1486164 w 12192000"/>
              <a:gd name="connsiteY17" fmla="*/ 155575 h 1787292"/>
              <a:gd name="connsiteX18" fmla="*/ 1532202 w 12192000"/>
              <a:gd name="connsiteY18" fmla="*/ 141287 h 1787292"/>
              <a:gd name="connsiteX19" fmla="*/ 1573477 w 12192000"/>
              <a:gd name="connsiteY19" fmla="*/ 125412 h 1787292"/>
              <a:gd name="connsiteX20" fmla="*/ 1609989 w 12192000"/>
              <a:gd name="connsiteY20" fmla="*/ 106362 h 1787292"/>
              <a:gd name="connsiteX21" fmla="*/ 1648089 w 12192000"/>
              <a:gd name="connsiteY21" fmla="*/ 87312 h 1787292"/>
              <a:gd name="connsiteX22" fmla="*/ 1686189 w 12192000"/>
              <a:gd name="connsiteY22" fmla="*/ 68262 h 1787292"/>
              <a:gd name="connsiteX23" fmla="*/ 1722702 w 12192000"/>
              <a:gd name="connsiteY23" fmla="*/ 52387 h 1787292"/>
              <a:gd name="connsiteX24" fmla="*/ 1763977 w 12192000"/>
              <a:gd name="connsiteY24" fmla="*/ 36512 h 1787292"/>
              <a:gd name="connsiteX25" fmla="*/ 1810014 w 12192000"/>
              <a:gd name="connsiteY25" fmla="*/ 20637 h 1787292"/>
              <a:gd name="connsiteX26" fmla="*/ 1862402 w 12192000"/>
              <a:gd name="connsiteY26" fmla="*/ 9525 h 1787292"/>
              <a:gd name="connsiteX27" fmla="*/ 1922727 w 12192000"/>
              <a:gd name="connsiteY27" fmla="*/ 3175 h 1787292"/>
              <a:gd name="connsiteX28" fmla="*/ 1990989 w 12192000"/>
              <a:gd name="connsiteY28" fmla="*/ 0 h 1787292"/>
              <a:gd name="connsiteX29" fmla="*/ 2059252 w 12192000"/>
              <a:gd name="connsiteY29" fmla="*/ 3175 h 1787292"/>
              <a:gd name="connsiteX30" fmla="*/ 2119577 w 12192000"/>
              <a:gd name="connsiteY30" fmla="*/ 9525 h 1787292"/>
              <a:gd name="connsiteX31" fmla="*/ 2171964 w 12192000"/>
              <a:gd name="connsiteY31" fmla="*/ 20637 h 1787292"/>
              <a:gd name="connsiteX32" fmla="*/ 2218002 w 12192000"/>
              <a:gd name="connsiteY32" fmla="*/ 36512 h 1787292"/>
              <a:gd name="connsiteX33" fmla="*/ 2259277 w 12192000"/>
              <a:gd name="connsiteY33" fmla="*/ 52387 h 1787292"/>
              <a:gd name="connsiteX34" fmla="*/ 2295789 w 12192000"/>
              <a:gd name="connsiteY34" fmla="*/ 68262 h 1787292"/>
              <a:gd name="connsiteX35" fmla="*/ 2333889 w 12192000"/>
              <a:gd name="connsiteY35" fmla="*/ 87312 h 1787292"/>
              <a:gd name="connsiteX36" fmla="*/ 2371989 w 12192000"/>
              <a:gd name="connsiteY36" fmla="*/ 106362 h 1787292"/>
              <a:gd name="connsiteX37" fmla="*/ 2408502 w 12192000"/>
              <a:gd name="connsiteY37" fmla="*/ 125412 h 1787292"/>
              <a:gd name="connsiteX38" fmla="*/ 2449777 w 12192000"/>
              <a:gd name="connsiteY38" fmla="*/ 141287 h 1787292"/>
              <a:gd name="connsiteX39" fmla="*/ 2495814 w 12192000"/>
              <a:gd name="connsiteY39" fmla="*/ 155575 h 1787292"/>
              <a:gd name="connsiteX40" fmla="*/ 2548202 w 12192000"/>
              <a:gd name="connsiteY40" fmla="*/ 166687 h 1787292"/>
              <a:gd name="connsiteX41" fmla="*/ 2608527 w 12192000"/>
              <a:gd name="connsiteY41" fmla="*/ 174625 h 1787292"/>
              <a:gd name="connsiteX42" fmla="*/ 2676789 w 12192000"/>
              <a:gd name="connsiteY42" fmla="*/ 176212 h 1787292"/>
              <a:gd name="connsiteX43" fmla="*/ 2745052 w 12192000"/>
              <a:gd name="connsiteY43" fmla="*/ 174625 h 1787292"/>
              <a:gd name="connsiteX44" fmla="*/ 2805377 w 12192000"/>
              <a:gd name="connsiteY44" fmla="*/ 166687 h 1787292"/>
              <a:gd name="connsiteX45" fmla="*/ 2857764 w 12192000"/>
              <a:gd name="connsiteY45" fmla="*/ 155575 h 1787292"/>
              <a:gd name="connsiteX46" fmla="*/ 2903802 w 12192000"/>
              <a:gd name="connsiteY46" fmla="*/ 141287 h 1787292"/>
              <a:gd name="connsiteX47" fmla="*/ 2945077 w 12192000"/>
              <a:gd name="connsiteY47" fmla="*/ 125412 h 1787292"/>
              <a:gd name="connsiteX48" fmla="*/ 2981589 w 12192000"/>
              <a:gd name="connsiteY48" fmla="*/ 106362 h 1787292"/>
              <a:gd name="connsiteX49" fmla="*/ 3019689 w 12192000"/>
              <a:gd name="connsiteY49" fmla="*/ 87312 h 1787292"/>
              <a:gd name="connsiteX50" fmla="*/ 3057789 w 12192000"/>
              <a:gd name="connsiteY50" fmla="*/ 68262 h 1787292"/>
              <a:gd name="connsiteX51" fmla="*/ 3094302 w 12192000"/>
              <a:gd name="connsiteY51" fmla="*/ 52387 h 1787292"/>
              <a:gd name="connsiteX52" fmla="*/ 3135577 w 12192000"/>
              <a:gd name="connsiteY52" fmla="*/ 36512 h 1787292"/>
              <a:gd name="connsiteX53" fmla="*/ 3181614 w 12192000"/>
              <a:gd name="connsiteY53" fmla="*/ 20637 h 1787292"/>
              <a:gd name="connsiteX54" fmla="*/ 3234002 w 12192000"/>
              <a:gd name="connsiteY54" fmla="*/ 9525 h 1787292"/>
              <a:gd name="connsiteX55" fmla="*/ 3294327 w 12192000"/>
              <a:gd name="connsiteY55" fmla="*/ 3175 h 1787292"/>
              <a:gd name="connsiteX56" fmla="*/ 3361002 w 12192000"/>
              <a:gd name="connsiteY56" fmla="*/ 0 h 1787292"/>
              <a:gd name="connsiteX57" fmla="*/ 3430852 w 12192000"/>
              <a:gd name="connsiteY57" fmla="*/ 3175 h 1787292"/>
              <a:gd name="connsiteX58" fmla="*/ 3491177 w 12192000"/>
              <a:gd name="connsiteY58" fmla="*/ 9525 h 1787292"/>
              <a:gd name="connsiteX59" fmla="*/ 3543564 w 12192000"/>
              <a:gd name="connsiteY59" fmla="*/ 20637 h 1787292"/>
              <a:gd name="connsiteX60" fmla="*/ 3589602 w 12192000"/>
              <a:gd name="connsiteY60" fmla="*/ 36512 h 1787292"/>
              <a:gd name="connsiteX61" fmla="*/ 3630877 w 12192000"/>
              <a:gd name="connsiteY61" fmla="*/ 52387 h 1787292"/>
              <a:gd name="connsiteX62" fmla="*/ 3667389 w 12192000"/>
              <a:gd name="connsiteY62" fmla="*/ 68262 h 1787292"/>
              <a:gd name="connsiteX63" fmla="*/ 3705489 w 12192000"/>
              <a:gd name="connsiteY63" fmla="*/ 87312 h 1787292"/>
              <a:gd name="connsiteX64" fmla="*/ 3743589 w 12192000"/>
              <a:gd name="connsiteY64" fmla="*/ 106362 h 1787292"/>
              <a:gd name="connsiteX65" fmla="*/ 3780102 w 12192000"/>
              <a:gd name="connsiteY65" fmla="*/ 125412 h 1787292"/>
              <a:gd name="connsiteX66" fmla="*/ 3821377 w 12192000"/>
              <a:gd name="connsiteY66" fmla="*/ 141287 h 1787292"/>
              <a:gd name="connsiteX67" fmla="*/ 3867414 w 12192000"/>
              <a:gd name="connsiteY67" fmla="*/ 155575 h 1787292"/>
              <a:gd name="connsiteX68" fmla="*/ 3919802 w 12192000"/>
              <a:gd name="connsiteY68" fmla="*/ 166687 h 1787292"/>
              <a:gd name="connsiteX69" fmla="*/ 3980127 w 12192000"/>
              <a:gd name="connsiteY69" fmla="*/ 174625 h 1787292"/>
              <a:gd name="connsiteX70" fmla="*/ 4048389 w 12192000"/>
              <a:gd name="connsiteY70" fmla="*/ 176212 h 1787292"/>
              <a:gd name="connsiteX71" fmla="*/ 4116652 w 12192000"/>
              <a:gd name="connsiteY71" fmla="*/ 174625 h 1787292"/>
              <a:gd name="connsiteX72" fmla="*/ 4176977 w 12192000"/>
              <a:gd name="connsiteY72" fmla="*/ 166687 h 1787292"/>
              <a:gd name="connsiteX73" fmla="*/ 4229364 w 12192000"/>
              <a:gd name="connsiteY73" fmla="*/ 155575 h 1787292"/>
              <a:gd name="connsiteX74" fmla="*/ 4275402 w 12192000"/>
              <a:gd name="connsiteY74" fmla="*/ 141287 h 1787292"/>
              <a:gd name="connsiteX75" fmla="*/ 4316677 w 12192000"/>
              <a:gd name="connsiteY75" fmla="*/ 125412 h 1787292"/>
              <a:gd name="connsiteX76" fmla="*/ 4353189 w 12192000"/>
              <a:gd name="connsiteY76" fmla="*/ 106362 h 1787292"/>
              <a:gd name="connsiteX77" fmla="*/ 4429389 w 12192000"/>
              <a:gd name="connsiteY77" fmla="*/ 68262 h 1787292"/>
              <a:gd name="connsiteX78" fmla="*/ 4465902 w 12192000"/>
              <a:gd name="connsiteY78" fmla="*/ 52387 h 1787292"/>
              <a:gd name="connsiteX79" fmla="*/ 4507177 w 12192000"/>
              <a:gd name="connsiteY79" fmla="*/ 36512 h 1787292"/>
              <a:gd name="connsiteX80" fmla="*/ 4553214 w 12192000"/>
              <a:gd name="connsiteY80" fmla="*/ 20637 h 1787292"/>
              <a:gd name="connsiteX81" fmla="*/ 4605602 w 12192000"/>
              <a:gd name="connsiteY81" fmla="*/ 9525 h 1787292"/>
              <a:gd name="connsiteX82" fmla="*/ 4665928 w 12192000"/>
              <a:gd name="connsiteY82" fmla="*/ 3175 h 1787292"/>
              <a:gd name="connsiteX83" fmla="*/ 4734189 w 12192000"/>
              <a:gd name="connsiteY83" fmla="*/ 0 h 1787292"/>
              <a:gd name="connsiteX84" fmla="*/ 4802453 w 12192000"/>
              <a:gd name="connsiteY84" fmla="*/ 3175 h 1787292"/>
              <a:gd name="connsiteX85" fmla="*/ 4862777 w 12192000"/>
              <a:gd name="connsiteY85" fmla="*/ 9525 h 1787292"/>
              <a:gd name="connsiteX86" fmla="*/ 4915165 w 12192000"/>
              <a:gd name="connsiteY86" fmla="*/ 20637 h 1787292"/>
              <a:gd name="connsiteX87" fmla="*/ 4961201 w 12192000"/>
              <a:gd name="connsiteY87" fmla="*/ 36512 h 1787292"/>
              <a:gd name="connsiteX88" fmla="*/ 5002476 w 12192000"/>
              <a:gd name="connsiteY88" fmla="*/ 52387 h 1787292"/>
              <a:gd name="connsiteX89" fmla="*/ 5038989 w 12192000"/>
              <a:gd name="connsiteY89" fmla="*/ 68262 h 1787292"/>
              <a:gd name="connsiteX90" fmla="*/ 5077089 w 12192000"/>
              <a:gd name="connsiteY90" fmla="*/ 87312 h 1787292"/>
              <a:gd name="connsiteX91" fmla="*/ 5115189 w 12192000"/>
              <a:gd name="connsiteY91" fmla="*/ 106362 h 1787292"/>
              <a:gd name="connsiteX92" fmla="*/ 5151701 w 12192000"/>
              <a:gd name="connsiteY92" fmla="*/ 125412 h 1787292"/>
              <a:gd name="connsiteX93" fmla="*/ 5192976 w 12192000"/>
              <a:gd name="connsiteY93" fmla="*/ 141287 h 1787292"/>
              <a:gd name="connsiteX94" fmla="*/ 5239014 w 12192000"/>
              <a:gd name="connsiteY94" fmla="*/ 155575 h 1787292"/>
              <a:gd name="connsiteX95" fmla="*/ 5291401 w 12192000"/>
              <a:gd name="connsiteY95" fmla="*/ 166687 h 1787292"/>
              <a:gd name="connsiteX96" fmla="*/ 5351727 w 12192000"/>
              <a:gd name="connsiteY96" fmla="*/ 174625 h 1787292"/>
              <a:gd name="connsiteX97" fmla="*/ 5410199 w 12192000"/>
              <a:gd name="connsiteY97" fmla="*/ 175985 h 1787292"/>
              <a:gd name="connsiteX98" fmla="*/ 5468671 w 12192000"/>
              <a:gd name="connsiteY98" fmla="*/ 174625 h 1787292"/>
              <a:gd name="connsiteX99" fmla="*/ 5528996 w 12192000"/>
              <a:gd name="connsiteY99" fmla="*/ 166687 h 1787292"/>
              <a:gd name="connsiteX100" fmla="*/ 5581383 w 12192000"/>
              <a:gd name="connsiteY100" fmla="*/ 155575 h 1787292"/>
              <a:gd name="connsiteX101" fmla="*/ 5627421 w 12192000"/>
              <a:gd name="connsiteY101" fmla="*/ 141287 h 1787292"/>
              <a:gd name="connsiteX102" fmla="*/ 5668696 w 12192000"/>
              <a:gd name="connsiteY102" fmla="*/ 125412 h 1787292"/>
              <a:gd name="connsiteX103" fmla="*/ 5705209 w 12192000"/>
              <a:gd name="connsiteY103" fmla="*/ 106362 h 1787292"/>
              <a:gd name="connsiteX104" fmla="*/ 5743308 w 12192000"/>
              <a:gd name="connsiteY104" fmla="*/ 87312 h 1787292"/>
              <a:gd name="connsiteX105" fmla="*/ 5781408 w 12192000"/>
              <a:gd name="connsiteY105" fmla="*/ 68262 h 1787292"/>
              <a:gd name="connsiteX106" fmla="*/ 5817921 w 12192000"/>
              <a:gd name="connsiteY106" fmla="*/ 52387 h 1787292"/>
              <a:gd name="connsiteX107" fmla="*/ 5859196 w 12192000"/>
              <a:gd name="connsiteY107" fmla="*/ 36512 h 1787292"/>
              <a:gd name="connsiteX108" fmla="*/ 5905234 w 12192000"/>
              <a:gd name="connsiteY108" fmla="*/ 20637 h 1787292"/>
              <a:gd name="connsiteX109" fmla="*/ 5957621 w 12192000"/>
              <a:gd name="connsiteY109" fmla="*/ 9525 h 1787292"/>
              <a:gd name="connsiteX110" fmla="*/ 6017947 w 12192000"/>
              <a:gd name="connsiteY110" fmla="*/ 3175 h 1787292"/>
              <a:gd name="connsiteX111" fmla="*/ 6086208 w 12192000"/>
              <a:gd name="connsiteY111" fmla="*/ 0 h 1787292"/>
              <a:gd name="connsiteX112" fmla="*/ 6095999 w 12192000"/>
              <a:gd name="connsiteY112" fmla="*/ 455 h 1787292"/>
              <a:gd name="connsiteX113" fmla="*/ 6105789 w 12192000"/>
              <a:gd name="connsiteY113" fmla="*/ 0 h 1787292"/>
              <a:gd name="connsiteX114" fmla="*/ 6174052 w 12192000"/>
              <a:gd name="connsiteY114" fmla="*/ 3175 h 1787292"/>
              <a:gd name="connsiteX115" fmla="*/ 6234377 w 12192000"/>
              <a:gd name="connsiteY115" fmla="*/ 9525 h 1787292"/>
              <a:gd name="connsiteX116" fmla="*/ 6286764 w 12192000"/>
              <a:gd name="connsiteY116" fmla="*/ 20637 h 1787292"/>
              <a:gd name="connsiteX117" fmla="*/ 6332802 w 12192000"/>
              <a:gd name="connsiteY117" fmla="*/ 36512 h 1787292"/>
              <a:gd name="connsiteX118" fmla="*/ 6374077 w 12192000"/>
              <a:gd name="connsiteY118" fmla="*/ 52387 h 1787292"/>
              <a:gd name="connsiteX119" fmla="*/ 6410589 w 12192000"/>
              <a:gd name="connsiteY119" fmla="*/ 68262 h 1787292"/>
              <a:gd name="connsiteX120" fmla="*/ 6448689 w 12192000"/>
              <a:gd name="connsiteY120" fmla="*/ 87312 h 1787292"/>
              <a:gd name="connsiteX121" fmla="*/ 6486789 w 12192000"/>
              <a:gd name="connsiteY121" fmla="*/ 106362 h 1787292"/>
              <a:gd name="connsiteX122" fmla="*/ 6523302 w 12192000"/>
              <a:gd name="connsiteY122" fmla="*/ 125412 h 1787292"/>
              <a:gd name="connsiteX123" fmla="*/ 6564577 w 12192000"/>
              <a:gd name="connsiteY123" fmla="*/ 141287 h 1787292"/>
              <a:gd name="connsiteX124" fmla="*/ 6610614 w 12192000"/>
              <a:gd name="connsiteY124" fmla="*/ 155575 h 1787292"/>
              <a:gd name="connsiteX125" fmla="*/ 6663002 w 12192000"/>
              <a:gd name="connsiteY125" fmla="*/ 166687 h 1787292"/>
              <a:gd name="connsiteX126" fmla="*/ 6723327 w 12192000"/>
              <a:gd name="connsiteY126" fmla="*/ 174625 h 1787292"/>
              <a:gd name="connsiteX127" fmla="*/ 6781799 w 12192000"/>
              <a:gd name="connsiteY127" fmla="*/ 175985 h 1787292"/>
              <a:gd name="connsiteX128" fmla="*/ 6840271 w 12192000"/>
              <a:gd name="connsiteY128" fmla="*/ 174625 h 1787292"/>
              <a:gd name="connsiteX129" fmla="*/ 6900596 w 12192000"/>
              <a:gd name="connsiteY129" fmla="*/ 166687 h 1787292"/>
              <a:gd name="connsiteX130" fmla="*/ 6952983 w 12192000"/>
              <a:gd name="connsiteY130" fmla="*/ 155575 h 1787292"/>
              <a:gd name="connsiteX131" fmla="*/ 6999021 w 12192000"/>
              <a:gd name="connsiteY131" fmla="*/ 141287 h 1787292"/>
              <a:gd name="connsiteX132" fmla="*/ 7040296 w 12192000"/>
              <a:gd name="connsiteY132" fmla="*/ 125412 h 1787292"/>
              <a:gd name="connsiteX133" fmla="*/ 7076808 w 12192000"/>
              <a:gd name="connsiteY133" fmla="*/ 106362 h 1787292"/>
              <a:gd name="connsiteX134" fmla="*/ 7114908 w 12192000"/>
              <a:gd name="connsiteY134" fmla="*/ 87312 h 1787292"/>
              <a:gd name="connsiteX135" fmla="*/ 7153008 w 12192000"/>
              <a:gd name="connsiteY135" fmla="*/ 68262 h 1787292"/>
              <a:gd name="connsiteX136" fmla="*/ 7189521 w 12192000"/>
              <a:gd name="connsiteY136" fmla="*/ 52387 h 1787292"/>
              <a:gd name="connsiteX137" fmla="*/ 7230796 w 12192000"/>
              <a:gd name="connsiteY137" fmla="*/ 36512 h 1787292"/>
              <a:gd name="connsiteX138" fmla="*/ 7276833 w 12192000"/>
              <a:gd name="connsiteY138" fmla="*/ 20637 h 1787292"/>
              <a:gd name="connsiteX139" fmla="*/ 7329221 w 12192000"/>
              <a:gd name="connsiteY139" fmla="*/ 9525 h 1787292"/>
              <a:gd name="connsiteX140" fmla="*/ 7389546 w 12192000"/>
              <a:gd name="connsiteY140" fmla="*/ 3175 h 1787292"/>
              <a:gd name="connsiteX141" fmla="*/ 7457808 w 12192000"/>
              <a:gd name="connsiteY141" fmla="*/ 0 h 1787292"/>
              <a:gd name="connsiteX142" fmla="*/ 7526071 w 12192000"/>
              <a:gd name="connsiteY142" fmla="*/ 3175 h 1787292"/>
              <a:gd name="connsiteX143" fmla="*/ 7586396 w 12192000"/>
              <a:gd name="connsiteY143" fmla="*/ 9525 h 1787292"/>
              <a:gd name="connsiteX144" fmla="*/ 7638783 w 12192000"/>
              <a:gd name="connsiteY144" fmla="*/ 20637 h 1787292"/>
              <a:gd name="connsiteX145" fmla="*/ 7684821 w 12192000"/>
              <a:gd name="connsiteY145" fmla="*/ 36512 h 1787292"/>
              <a:gd name="connsiteX146" fmla="*/ 7726096 w 12192000"/>
              <a:gd name="connsiteY146" fmla="*/ 52387 h 1787292"/>
              <a:gd name="connsiteX147" fmla="*/ 7762608 w 12192000"/>
              <a:gd name="connsiteY147" fmla="*/ 68262 h 1787292"/>
              <a:gd name="connsiteX148" fmla="*/ 7800708 w 12192000"/>
              <a:gd name="connsiteY148" fmla="*/ 87312 h 1787292"/>
              <a:gd name="connsiteX149" fmla="*/ 7838808 w 12192000"/>
              <a:gd name="connsiteY149" fmla="*/ 106362 h 1787292"/>
              <a:gd name="connsiteX150" fmla="*/ 7875321 w 12192000"/>
              <a:gd name="connsiteY150" fmla="*/ 125412 h 1787292"/>
              <a:gd name="connsiteX151" fmla="*/ 7916596 w 12192000"/>
              <a:gd name="connsiteY151" fmla="*/ 141287 h 1787292"/>
              <a:gd name="connsiteX152" fmla="*/ 7962633 w 12192000"/>
              <a:gd name="connsiteY152" fmla="*/ 155575 h 1787292"/>
              <a:gd name="connsiteX153" fmla="*/ 8015021 w 12192000"/>
              <a:gd name="connsiteY153" fmla="*/ 166687 h 1787292"/>
              <a:gd name="connsiteX154" fmla="*/ 8075346 w 12192000"/>
              <a:gd name="connsiteY154" fmla="*/ 174625 h 1787292"/>
              <a:gd name="connsiteX155" fmla="*/ 8143608 w 12192000"/>
              <a:gd name="connsiteY155" fmla="*/ 176212 h 1787292"/>
              <a:gd name="connsiteX156" fmla="*/ 8211871 w 12192000"/>
              <a:gd name="connsiteY156" fmla="*/ 174625 h 1787292"/>
              <a:gd name="connsiteX157" fmla="*/ 8272196 w 12192000"/>
              <a:gd name="connsiteY157" fmla="*/ 166687 h 1787292"/>
              <a:gd name="connsiteX158" fmla="*/ 8324583 w 12192000"/>
              <a:gd name="connsiteY158" fmla="*/ 155575 h 1787292"/>
              <a:gd name="connsiteX159" fmla="*/ 8370621 w 12192000"/>
              <a:gd name="connsiteY159" fmla="*/ 141287 h 1787292"/>
              <a:gd name="connsiteX160" fmla="*/ 8411896 w 12192000"/>
              <a:gd name="connsiteY160" fmla="*/ 125412 h 1787292"/>
              <a:gd name="connsiteX161" fmla="*/ 8448408 w 12192000"/>
              <a:gd name="connsiteY161" fmla="*/ 106362 h 1787292"/>
              <a:gd name="connsiteX162" fmla="*/ 8486508 w 12192000"/>
              <a:gd name="connsiteY162" fmla="*/ 87312 h 1787292"/>
              <a:gd name="connsiteX163" fmla="*/ 8524608 w 12192000"/>
              <a:gd name="connsiteY163" fmla="*/ 68262 h 1787292"/>
              <a:gd name="connsiteX164" fmla="*/ 8561120 w 12192000"/>
              <a:gd name="connsiteY164" fmla="*/ 52387 h 1787292"/>
              <a:gd name="connsiteX165" fmla="*/ 8602396 w 12192000"/>
              <a:gd name="connsiteY165" fmla="*/ 36512 h 1787292"/>
              <a:gd name="connsiteX166" fmla="*/ 8648432 w 12192000"/>
              <a:gd name="connsiteY166" fmla="*/ 20637 h 1787292"/>
              <a:gd name="connsiteX167" fmla="*/ 8700820 w 12192000"/>
              <a:gd name="connsiteY167" fmla="*/ 9525 h 1787292"/>
              <a:gd name="connsiteX168" fmla="*/ 8761146 w 12192000"/>
              <a:gd name="connsiteY168" fmla="*/ 3175 h 1787292"/>
              <a:gd name="connsiteX169" fmla="*/ 8827820 w 12192000"/>
              <a:gd name="connsiteY169" fmla="*/ 0 h 1787292"/>
              <a:gd name="connsiteX170" fmla="*/ 8897670 w 12192000"/>
              <a:gd name="connsiteY170" fmla="*/ 3175 h 1787292"/>
              <a:gd name="connsiteX171" fmla="*/ 8957996 w 12192000"/>
              <a:gd name="connsiteY171" fmla="*/ 9525 h 1787292"/>
              <a:gd name="connsiteX172" fmla="*/ 9010382 w 12192000"/>
              <a:gd name="connsiteY172" fmla="*/ 20637 h 1787292"/>
              <a:gd name="connsiteX173" fmla="*/ 9056420 w 12192000"/>
              <a:gd name="connsiteY173" fmla="*/ 36512 h 1787292"/>
              <a:gd name="connsiteX174" fmla="*/ 9097696 w 12192000"/>
              <a:gd name="connsiteY174" fmla="*/ 52387 h 1787292"/>
              <a:gd name="connsiteX175" fmla="*/ 9134208 w 12192000"/>
              <a:gd name="connsiteY175" fmla="*/ 68262 h 1787292"/>
              <a:gd name="connsiteX176" fmla="*/ 9172308 w 12192000"/>
              <a:gd name="connsiteY176" fmla="*/ 87312 h 1787292"/>
              <a:gd name="connsiteX177" fmla="*/ 9210408 w 12192000"/>
              <a:gd name="connsiteY177" fmla="*/ 106362 h 1787292"/>
              <a:gd name="connsiteX178" fmla="*/ 9246920 w 12192000"/>
              <a:gd name="connsiteY178" fmla="*/ 125412 h 1787292"/>
              <a:gd name="connsiteX179" fmla="*/ 9288196 w 12192000"/>
              <a:gd name="connsiteY179" fmla="*/ 141287 h 1787292"/>
              <a:gd name="connsiteX180" fmla="*/ 9334232 w 12192000"/>
              <a:gd name="connsiteY180" fmla="*/ 155575 h 1787292"/>
              <a:gd name="connsiteX181" fmla="*/ 9386620 w 12192000"/>
              <a:gd name="connsiteY181" fmla="*/ 166687 h 1787292"/>
              <a:gd name="connsiteX182" fmla="*/ 9446946 w 12192000"/>
              <a:gd name="connsiteY182" fmla="*/ 174625 h 1787292"/>
              <a:gd name="connsiteX183" fmla="*/ 9515208 w 12192000"/>
              <a:gd name="connsiteY183" fmla="*/ 176212 h 1787292"/>
              <a:gd name="connsiteX184" fmla="*/ 9583470 w 12192000"/>
              <a:gd name="connsiteY184" fmla="*/ 174625 h 1787292"/>
              <a:gd name="connsiteX185" fmla="*/ 9643796 w 12192000"/>
              <a:gd name="connsiteY185" fmla="*/ 166687 h 1787292"/>
              <a:gd name="connsiteX186" fmla="*/ 9696182 w 12192000"/>
              <a:gd name="connsiteY186" fmla="*/ 155575 h 1787292"/>
              <a:gd name="connsiteX187" fmla="*/ 9742220 w 12192000"/>
              <a:gd name="connsiteY187" fmla="*/ 141287 h 1787292"/>
              <a:gd name="connsiteX188" fmla="*/ 9783496 w 12192000"/>
              <a:gd name="connsiteY188" fmla="*/ 125412 h 1787292"/>
              <a:gd name="connsiteX189" fmla="*/ 9820008 w 12192000"/>
              <a:gd name="connsiteY189" fmla="*/ 106362 h 1787292"/>
              <a:gd name="connsiteX190" fmla="*/ 9896208 w 12192000"/>
              <a:gd name="connsiteY190" fmla="*/ 68262 h 1787292"/>
              <a:gd name="connsiteX191" fmla="*/ 9932720 w 12192000"/>
              <a:gd name="connsiteY191" fmla="*/ 52387 h 1787292"/>
              <a:gd name="connsiteX192" fmla="*/ 9973996 w 12192000"/>
              <a:gd name="connsiteY192" fmla="*/ 36512 h 1787292"/>
              <a:gd name="connsiteX193" fmla="*/ 10020032 w 12192000"/>
              <a:gd name="connsiteY193" fmla="*/ 20637 h 1787292"/>
              <a:gd name="connsiteX194" fmla="*/ 10072420 w 12192000"/>
              <a:gd name="connsiteY194" fmla="*/ 9525 h 1787292"/>
              <a:gd name="connsiteX195" fmla="*/ 10132746 w 12192000"/>
              <a:gd name="connsiteY195" fmla="*/ 3175 h 1787292"/>
              <a:gd name="connsiteX196" fmla="*/ 10201008 w 12192000"/>
              <a:gd name="connsiteY196" fmla="*/ 0 h 1787292"/>
              <a:gd name="connsiteX197" fmla="*/ 10269270 w 12192000"/>
              <a:gd name="connsiteY197" fmla="*/ 3175 h 1787292"/>
              <a:gd name="connsiteX198" fmla="*/ 10329596 w 12192000"/>
              <a:gd name="connsiteY198" fmla="*/ 9525 h 1787292"/>
              <a:gd name="connsiteX199" fmla="*/ 10381982 w 12192000"/>
              <a:gd name="connsiteY199" fmla="*/ 20637 h 1787292"/>
              <a:gd name="connsiteX200" fmla="*/ 10428020 w 12192000"/>
              <a:gd name="connsiteY200" fmla="*/ 36512 h 1787292"/>
              <a:gd name="connsiteX201" fmla="*/ 10469296 w 12192000"/>
              <a:gd name="connsiteY201" fmla="*/ 52387 h 1787292"/>
              <a:gd name="connsiteX202" fmla="*/ 10505808 w 12192000"/>
              <a:gd name="connsiteY202" fmla="*/ 68262 h 1787292"/>
              <a:gd name="connsiteX203" fmla="*/ 10543908 w 12192000"/>
              <a:gd name="connsiteY203" fmla="*/ 87312 h 1787292"/>
              <a:gd name="connsiteX204" fmla="*/ 10582008 w 12192000"/>
              <a:gd name="connsiteY204" fmla="*/ 106362 h 1787292"/>
              <a:gd name="connsiteX205" fmla="*/ 10618520 w 12192000"/>
              <a:gd name="connsiteY205" fmla="*/ 125412 h 1787292"/>
              <a:gd name="connsiteX206" fmla="*/ 10659796 w 12192000"/>
              <a:gd name="connsiteY206" fmla="*/ 141287 h 1787292"/>
              <a:gd name="connsiteX207" fmla="*/ 10705832 w 12192000"/>
              <a:gd name="connsiteY207" fmla="*/ 155575 h 1787292"/>
              <a:gd name="connsiteX208" fmla="*/ 10758220 w 12192000"/>
              <a:gd name="connsiteY208" fmla="*/ 166687 h 1787292"/>
              <a:gd name="connsiteX209" fmla="*/ 10818546 w 12192000"/>
              <a:gd name="connsiteY209" fmla="*/ 174625 h 1787292"/>
              <a:gd name="connsiteX210" fmla="*/ 10886808 w 12192000"/>
              <a:gd name="connsiteY210" fmla="*/ 176212 h 1787292"/>
              <a:gd name="connsiteX211" fmla="*/ 10955070 w 12192000"/>
              <a:gd name="connsiteY211" fmla="*/ 174625 h 1787292"/>
              <a:gd name="connsiteX212" fmla="*/ 11015396 w 12192000"/>
              <a:gd name="connsiteY212" fmla="*/ 166687 h 1787292"/>
              <a:gd name="connsiteX213" fmla="*/ 11067782 w 12192000"/>
              <a:gd name="connsiteY213" fmla="*/ 155575 h 1787292"/>
              <a:gd name="connsiteX214" fmla="*/ 11113820 w 12192000"/>
              <a:gd name="connsiteY214" fmla="*/ 141287 h 1787292"/>
              <a:gd name="connsiteX215" fmla="*/ 11155096 w 12192000"/>
              <a:gd name="connsiteY215" fmla="*/ 125412 h 1787292"/>
              <a:gd name="connsiteX216" fmla="*/ 11191608 w 12192000"/>
              <a:gd name="connsiteY216" fmla="*/ 106362 h 1787292"/>
              <a:gd name="connsiteX217" fmla="*/ 11229708 w 12192000"/>
              <a:gd name="connsiteY217" fmla="*/ 87312 h 1787292"/>
              <a:gd name="connsiteX218" fmla="*/ 11267808 w 12192000"/>
              <a:gd name="connsiteY218" fmla="*/ 68262 h 1787292"/>
              <a:gd name="connsiteX219" fmla="*/ 11304320 w 12192000"/>
              <a:gd name="connsiteY219" fmla="*/ 52387 h 1787292"/>
              <a:gd name="connsiteX220" fmla="*/ 11345596 w 12192000"/>
              <a:gd name="connsiteY220" fmla="*/ 36512 h 1787292"/>
              <a:gd name="connsiteX221" fmla="*/ 11391632 w 12192000"/>
              <a:gd name="connsiteY221" fmla="*/ 20637 h 1787292"/>
              <a:gd name="connsiteX222" fmla="*/ 11444020 w 12192000"/>
              <a:gd name="connsiteY222" fmla="*/ 9525 h 1787292"/>
              <a:gd name="connsiteX223" fmla="*/ 11504346 w 12192000"/>
              <a:gd name="connsiteY223" fmla="*/ 3175 h 1787292"/>
              <a:gd name="connsiteX224" fmla="*/ 11572608 w 12192000"/>
              <a:gd name="connsiteY224" fmla="*/ 0 h 1787292"/>
              <a:gd name="connsiteX225" fmla="*/ 11640870 w 12192000"/>
              <a:gd name="connsiteY225" fmla="*/ 3175 h 1787292"/>
              <a:gd name="connsiteX226" fmla="*/ 11701196 w 12192000"/>
              <a:gd name="connsiteY226" fmla="*/ 9525 h 1787292"/>
              <a:gd name="connsiteX227" fmla="*/ 11753582 w 12192000"/>
              <a:gd name="connsiteY227" fmla="*/ 20637 h 1787292"/>
              <a:gd name="connsiteX228" fmla="*/ 11799620 w 12192000"/>
              <a:gd name="connsiteY228" fmla="*/ 36512 h 1787292"/>
              <a:gd name="connsiteX229" fmla="*/ 11840896 w 12192000"/>
              <a:gd name="connsiteY229" fmla="*/ 52387 h 1787292"/>
              <a:gd name="connsiteX230" fmla="*/ 11877408 w 12192000"/>
              <a:gd name="connsiteY230" fmla="*/ 68262 h 1787292"/>
              <a:gd name="connsiteX231" fmla="*/ 11915508 w 12192000"/>
              <a:gd name="connsiteY231" fmla="*/ 87312 h 1787292"/>
              <a:gd name="connsiteX232" fmla="*/ 11953608 w 12192000"/>
              <a:gd name="connsiteY232" fmla="*/ 106362 h 1787292"/>
              <a:gd name="connsiteX233" fmla="*/ 11990120 w 12192000"/>
              <a:gd name="connsiteY233" fmla="*/ 125412 h 1787292"/>
              <a:gd name="connsiteX234" fmla="*/ 12031396 w 12192000"/>
              <a:gd name="connsiteY234" fmla="*/ 141287 h 1787292"/>
              <a:gd name="connsiteX235" fmla="*/ 12077432 w 12192000"/>
              <a:gd name="connsiteY235" fmla="*/ 155575 h 1787292"/>
              <a:gd name="connsiteX236" fmla="*/ 12129820 w 12192000"/>
              <a:gd name="connsiteY236" fmla="*/ 166688 h 1787292"/>
              <a:gd name="connsiteX237" fmla="*/ 12190146 w 12192000"/>
              <a:gd name="connsiteY237" fmla="*/ 174625 h 1787292"/>
              <a:gd name="connsiteX238" fmla="*/ 12192000 w 12192000"/>
              <a:gd name="connsiteY238" fmla="*/ 174668 h 1787292"/>
              <a:gd name="connsiteX239" fmla="*/ 12192000 w 12192000"/>
              <a:gd name="connsiteY239" fmla="*/ 885826 h 1787292"/>
              <a:gd name="connsiteX240" fmla="*/ 12192000 w 12192000"/>
              <a:gd name="connsiteY240" fmla="*/ 1787292 h 1787292"/>
              <a:gd name="connsiteX241" fmla="*/ 0 w 12192000"/>
              <a:gd name="connsiteY241" fmla="*/ 1787292 h 1787292"/>
              <a:gd name="connsiteX242" fmla="*/ 0 w 12192000"/>
              <a:gd name="connsiteY242" fmla="*/ 885826 h 1787292"/>
              <a:gd name="connsiteX243" fmla="*/ 0 w 12192000"/>
              <a:gd name="connsiteY243" fmla="*/ 174668 h 1787292"/>
              <a:gd name="connsiteX244" fmla="*/ 1852 w 12192000"/>
              <a:gd name="connsiteY244" fmla="*/ 174625 h 1787292"/>
              <a:gd name="connsiteX245" fmla="*/ 62177 w 12192000"/>
              <a:gd name="connsiteY245" fmla="*/ 166687 h 1787292"/>
              <a:gd name="connsiteX246" fmla="*/ 114564 w 12192000"/>
              <a:gd name="connsiteY246" fmla="*/ 155575 h 1787292"/>
              <a:gd name="connsiteX247" fmla="*/ 160602 w 12192000"/>
              <a:gd name="connsiteY247" fmla="*/ 141287 h 1787292"/>
              <a:gd name="connsiteX248" fmla="*/ 201877 w 12192000"/>
              <a:gd name="connsiteY248" fmla="*/ 125412 h 1787292"/>
              <a:gd name="connsiteX249" fmla="*/ 238389 w 12192000"/>
              <a:gd name="connsiteY249" fmla="*/ 106362 h 1787292"/>
              <a:gd name="connsiteX250" fmla="*/ 276489 w 12192000"/>
              <a:gd name="connsiteY250" fmla="*/ 87312 h 1787292"/>
              <a:gd name="connsiteX251" fmla="*/ 314589 w 12192000"/>
              <a:gd name="connsiteY251" fmla="*/ 68262 h 1787292"/>
              <a:gd name="connsiteX252" fmla="*/ 351102 w 12192000"/>
              <a:gd name="connsiteY252" fmla="*/ 52387 h 1787292"/>
              <a:gd name="connsiteX253" fmla="*/ 392377 w 12192000"/>
              <a:gd name="connsiteY253" fmla="*/ 36512 h 1787292"/>
              <a:gd name="connsiteX254" fmla="*/ 438414 w 12192000"/>
              <a:gd name="connsiteY254" fmla="*/ 20637 h 1787292"/>
              <a:gd name="connsiteX255" fmla="*/ 490802 w 12192000"/>
              <a:gd name="connsiteY255" fmla="*/ 9525 h 1787292"/>
              <a:gd name="connsiteX256" fmla="*/ 551127 w 12192000"/>
              <a:gd name="connsiteY256" fmla="*/ 3175 h 178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12192000" h="178729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4" y="20637"/>
                </a:lnTo>
                <a:lnTo>
                  <a:pt x="4605602" y="9525"/>
                </a:lnTo>
                <a:lnTo>
                  <a:pt x="4665928" y="3175"/>
                </a:lnTo>
                <a:lnTo>
                  <a:pt x="4734189" y="0"/>
                </a:lnTo>
                <a:lnTo>
                  <a:pt x="4802453" y="3175"/>
                </a:lnTo>
                <a:lnTo>
                  <a:pt x="4862777" y="9525"/>
                </a:lnTo>
                <a:lnTo>
                  <a:pt x="4915165" y="20637"/>
                </a:lnTo>
                <a:lnTo>
                  <a:pt x="4961201" y="36512"/>
                </a:lnTo>
                <a:lnTo>
                  <a:pt x="5002476" y="52387"/>
                </a:lnTo>
                <a:lnTo>
                  <a:pt x="5038989" y="68262"/>
                </a:lnTo>
                <a:lnTo>
                  <a:pt x="5077089" y="87312"/>
                </a:lnTo>
                <a:lnTo>
                  <a:pt x="5115189" y="106362"/>
                </a:lnTo>
                <a:lnTo>
                  <a:pt x="5151701" y="125412"/>
                </a:lnTo>
                <a:lnTo>
                  <a:pt x="5192976"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8"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885826"/>
                </a:lnTo>
                <a:lnTo>
                  <a:pt x="12192000" y="1787292"/>
                </a:lnTo>
                <a:lnTo>
                  <a:pt x="0" y="1787292"/>
                </a:lnTo>
                <a:lnTo>
                  <a:pt x="0" y="88582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551E3D-153A-604B-AE31-5241391AAABE}"/>
              </a:ext>
            </a:extLst>
          </p:cNvPr>
          <p:cNvSpPr>
            <a:spLocks noGrp="1"/>
          </p:cNvSpPr>
          <p:nvPr>
            <p:ph type="title"/>
          </p:nvPr>
        </p:nvSpPr>
        <p:spPr>
          <a:xfrm>
            <a:off x="1078523" y="5449151"/>
            <a:ext cx="10318418" cy="523811"/>
          </a:xfrm>
        </p:spPr>
        <p:txBody>
          <a:bodyPr vert="horz" lIns="91440" tIns="45720" rIns="91440" bIns="45720" rtlCol="0" anchor="b">
            <a:normAutofit/>
          </a:bodyPr>
          <a:lstStyle/>
          <a:p>
            <a:pPr algn="ctr"/>
            <a:r>
              <a:rPr lang="en-US" sz="2400" spc="800">
                <a:solidFill>
                  <a:srgbClr val="2A1A00"/>
                </a:solidFill>
              </a:rPr>
              <a:t>thanks</a:t>
            </a:r>
            <a:r>
              <a:rPr lang="en-US" altLang="zh-CN" sz="2400" spc="800">
                <a:solidFill>
                  <a:srgbClr val="2A1A00"/>
                </a:solidFill>
              </a:rPr>
              <a:t>!</a:t>
            </a:r>
            <a:endParaRPr lang="en-US" sz="2400" spc="800">
              <a:solidFill>
                <a:srgbClr val="2A1A00"/>
              </a:solidFill>
            </a:endParaRPr>
          </a:p>
        </p:txBody>
      </p:sp>
      <p:pic>
        <p:nvPicPr>
          <p:cNvPr id="19" name="Graphic 18" descr="Smiling Face with No Fill">
            <a:extLst>
              <a:ext uri="{FF2B5EF4-FFF2-40B4-BE49-F238E27FC236}">
                <a16:creationId xmlns:a16="http://schemas.microsoft.com/office/drawing/2014/main" id="{95347C6F-CF56-48B8-B005-7968F04467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3066" y="643467"/>
            <a:ext cx="3925867" cy="3925867"/>
          </a:xfrm>
          <a:prstGeom prst="rect">
            <a:avLst/>
          </a:prstGeom>
        </p:spPr>
      </p:pic>
    </p:spTree>
    <p:extLst>
      <p:ext uri="{BB962C8B-B14F-4D97-AF65-F5344CB8AC3E}">
        <p14:creationId xmlns:p14="http://schemas.microsoft.com/office/powerpoint/2010/main" val="357464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B9F1A-EF72-AC4B-8A3D-E52B757379FA}"/>
              </a:ext>
            </a:extLst>
          </p:cNvPr>
          <p:cNvSpPr>
            <a:spLocks noGrp="1"/>
          </p:cNvSpPr>
          <p:nvPr>
            <p:ph type="title"/>
          </p:nvPr>
        </p:nvSpPr>
        <p:spPr/>
        <p:txBody>
          <a:bodyPr/>
          <a:lstStyle/>
          <a:p>
            <a:r>
              <a:rPr lang="en-CN" dirty="0"/>
              <a:t>测试的分类</a:t>
            </a:r>
          </a:p>
        </p:txBody>
      </p:sp>
      <p:sp>
        <p:nvSpPr>
          <p:cNvPr id="3" name="Content Placeholder 2">
            <a:extLst>
              <a:ext uri="{FF2B5EF4-FFF2-40B4-BE49-F238E27FC236}">
                <a16:creationId xmlns:a16="http://schemas.microsoft.com/office/drawing/2014/main" id="{1DEFAE02-97E6-9344-AB3F-E826D27651E4}"/>
              </a:ext>
            </a:extLst>
          </p:cNvPr>
          <p:cNvSpPr>
            <a:spLocks noGrp="1"/>
          </p:cNvSpPr>
          <p:nvPr>
            <p:ph idx="1"/>
          </p:nvPr>
        </p:nvSpPr>
        <p:spPr>
          <a:xfrm>
            <a:off x="1251678" y="2286001"/>
            <a:ext cx="2384901" cy="1492133"/>
          </a:xfrm>
        </p:spPr>
        <p:txBody>
          <a:bodyPr/>
          <a:lstStyle/>
          <a:p>
            <a:r>
              <a:rPr lang="en-CN" dirty="0"/>
              <a:t>单元测试</a:t>
            </a:r>
          </a:p>
          <a:p>
            <a:r>
              <a:rPr lang="en-CN" dirty="0"/>
              <a:t>集成测试</a:t>
            </a:r>
          </a:p>
          <a:p>
            <a:r>
              <a:rPr lang="en-CN" dirty="0"/>
              <a:t>端到端测试</a:t>
            </a:r>
          </a:p>
          <a:p>
            <a:pPr marL="0" indent="0">
              <a:buNone/>
            </a:pPr>
            <a:endParaRPr lang="en-CN" dirty="0"/>
          </a:p>
        </p:txBody>
      </p:sp>
      <p:sp>
        <p:nvSpPr>
          <p:cNvPr id="4" name="Content Placeholder 2">
            <a:extLst>
              <a:ext uri="{FF2B5EF4-FFF2-40B4-BE49-F238E27FC236}">
                <a16:creationId xmlns:a16="http://schemas.microsoft.com/office/drawing/2014/main" id="{79F2EF34-E803-8746-A621-A876A7A73F8A}"/>
              </a:ext>
            </a:extLst>
          </p:cNvPr>
          <p:cNvSpPr txBox="1">
            <a:spLocks/>
          </p:cNvSpPr>
          <p:nvPr/>
        </p:nvSpPr>
        <p:spPr>
          <a:xfrm>
            <a:off x="3731173" y="2286001"/>
            <a:ext cx="1629103" cy="11429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CN" dirty="0"/>
              <a:t>黑盒测试</a:t>
            </a:r>
          </a:p>
          <a:p>
            <a:r>
              <a:rPr lang="en-CN" dirty="0"/>
              <a:t>白盒测试</a:t>
            </a:r>
          </a:p>
        </p:txBody>
      </p:sp>
      <p:sp>
        <p:nvSpPr>
          <p:cNvPr id="5" name="Content Placeholder 2">
            <a:extLst>
              <a:ext uri="{FF2B5EF4-FFF2-40B4-BE49-F238E27FC236}">
                <a16:creationId xmlns:a16="http://schemas.microsoft.com/office/drawing/2014/main" id="{AC37AF14-B980-FA4C-BA18-BFC4E7BA663F}"/>
              </a:ext>
            </a:extLst>
          </p:cNvPr>
          <p:cNvSpPr txBox="1">
            <a:spLocks/>
          </p:cNvSpPr>
          <p:nvPr/>
        </p:nvSpPr>
        <p:spPr>
          <a:xfrm>
            <a:off x="5956739" y="2286001"/>
            <a:ext cx="2002220" cy="11429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CN" dirty="0"/>
              <a:t>自动化测试</a:t>
            </a:r>
          </a:p>
          <a:p>
            <a:r>
              <a:rPr lang="en-CN" dirty="0"/>
              <a:t>手动测试</a:t>
            </a:r>
          </a:p>
        </p:txBody>
      </p:sp>
      <p:sp>
        <p:nvSpPr>
          <p:cNvPr id="6" name="Content Placeholder 2">
            <a:extLst>
              <a:ext uri="{FF2B5EF4-FFF2-40B4-BE49-F238E27FC236}">
                <a16:creationId xmlns:a16="http://schemas.microsoft.com/office/drawing/2014/main" id="{877415E9-5C71-C34C-94F3-1C82B65E2FB5}"/>
              </a:ext>
            </a:extLst>
          </p:cNvPr>
          <p:cNvSpPr txBox="1">
            <a:spLocks/>
          </p:cNvSpPr>
          <p:nvPr/>
        </p:nvSpPr>
        <p:spPr>
          <a:xfrm>
            <a:off x="8555423" y="2208486"/>
            <a:ext cx="2002220" cy="1298027"/>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CN" dirty="0"/>
              <a:t>大型测试</a:t>
            </a:r>
          </a:p>
          <a:p>
            <a:r>
              <a:rPr lang="en-CN" dirty="0"/>
              <a:t>中型测试</a:t>
            </a:r>
          </a:p>
          <a:p>
            <a:r>
              <a:rPr lang="en-CN" dirty="0"/>
              <a:t>小型测试</a:t>
            </a:r>
          </a:p>
        </p:txBody>
      </p:sp>
      <p:sp>
        <p:nvSpPr>
          <p:cNvPr id="7" name="Content Placeholder 2">
            <a:extLst>
              <a:ext uri="{FF2B5EF4-FFF2-40B4-BE49-F238E27FC236}">
                <a16:creationId xmlns:a16="http://schemas.microsoft.com/office/drawing/2014/main" id="{12EA489C-9798-3543-879C-025955D0054F}"/>
              </a:ext>
            </a:extLst>
          </p:cNvPr>
          <p:cNvSpPr txBox="1">
            <a:spLocks/>
          </p:cNvSpPr>
          <p:nvPr/>
        </p:nvSpPr>
        <p:spPr>
          <a:xfrm>
            <a:off x="2444128" y="4198610"/>
            <a:ext cx="2002220" cy="1834328"/>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altLang="zh-CN" dirty="0"/>
              <a:t>UI </a:t>
            </a:r>
            <a:r>
              <a:rPr lang="zh-CN" altLang="en-US" dirty="0"/>
              <a:t>测试</a:t>
            </a:r>
            <a:endParaRPr lang="en-CN" dirty="0"/>
          </a:p>
          <a:p>
            <a:r>
              <a:rPr lang="en-CN" dirty="0"/>
              <a:t>接口测试</a:t>
            </a:r>
          </a:p>
          <a:p>
            <a:r>
              <a:rPr lang="en-CN" dirty="0"/>
              <a:t>性能测试</a:t>
            </a:r>
          </a:p>
          <a:p>
            <a:r>
              <a:rPr lang="en-CN" dirty="0"/>
              <a:t>安全测试</a:t>
            </a:r>
          </a:p>
        </p:txBody>
      </p:sp>
      <p:sp>
        <p:nvSpPr>
          <p:cNvPr id="8" name="Content Placeholder 2">
            <a:extLst>
              <a:ext uri="{FF2B5EF4-FFF2-40B4-BE49-F238E27FC236}">
                <a16:creationId xmlns:a16="http://schemas.microsoft.com/office/drawing/2014/main" id="{B3B2E00B-1C76-9F47-A34D-64816ACCDF09}"/>
              </a:ext>
            </a:extLst>
          </p:cNvPr>
          <p:cNvSpPr txBox="1">
            <a:spLocks/>
          </p:cNvSpPr>
          <p:nvPr/>
        </p:nvSpPr>
        <p:spPr>
          <a:xfrm>
            <a:off x="4842643" y="4196119"/>
            <a:ext cx="2002220" cy="11429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altLang="zh-CN" dirty="0"/>
              <a:t>AB</a:t>
            </a:r>
            <a:r>
              <a:rPr lang="zh-CN" altLang="en-US" dirty="0"/>
              <a:t> 测试</a:t>
            </a:r>
            <a:endParaRPr lang="en-US" dirty="0"/>
          </a:p>
          <a:p>
            <a:r>
              <a:rPr lang="en-US" dirty="0" err="1"/>
              <a:t>回归测试</a:t>
            </a:r>
            <a:endParaRPr lang="en-CN" dirty="0"/>
          </a:p>
          <a:p>
            <a:r>
              <a:rPr lang="en-CN" dirty="0"/>
              <a:t>冒烟测试</a:t>
            </a:r>
          </a:p>
        </p:txBody>
      </p:sp>
      <p:sp>
        <p:nvSpPr>
          <p:cNvPr id="10" name="Content Placeholder 2">
            <a:extLst>
              <a:ext uri="{FF2B5EF4-FFF2-40B4-BE49-F238E27FC236}">
                <a16:creationId xmlns:a16="http://schemas.microsoft.com/office/drawing/2014/main" id="{B500633B-CDF9-884A-8EE0-E617CFE37E84}"/>
              </a:ext>
            </a:extLst>
          </p:cNvPr>
          <p:cNvSpPr txBox="1">
            <a:spLocks/>
          </p:cNvSpPr>
          <p:nvPr/>
        </p:nvSpPr>
        <p:spPr>
          <a:xfrm>
            <a:off x="7391402" y="4196119"/>
            <a:ext cx="2002220" cy="114299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en-US" altLang="zh-CN" dirty="0"/>
              <a:t>any</a:t>
            </a:r>
            <a:r>
              <a:rPr lang="zh-CN" altLang="en-US" dirty="0"/>
              <a:t> </a:t>
            </a:r>
            <a:r>
              <a:rPr lang="en-US" altLang="zh-CN" dirty="0"/>
              <a:t>more</a:t>
            </a:r>
            <a:r>
              <a:rPr lang="zh-CN" altLang="en-US" dirty="0"/>
              <a:t> </a:t>
            </a:r>
            <a:r>
              <a:rPr lang="en-US" altLang="zh-CN" dirty="0"/>
              <a:t>?</a:t>
            </a:r>
            <a:endParaRPr lang="en-US" dirty="0"/>
          </a:p>
        </p:txBody>
      </p:sp>
    </p:spTree>
    <p:extLst>
      <p:ext uri="{BB962C8B-B14F-4D97-AF65-F5344CB8AC3E}">
        <p14:creationId xmlns:p14="http://schemas.microsoft.com/office/powerpoint/2010/main" val="2931104414"/>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Badge</Template>
  <TotalTime>14793</TotalTime>
  <Words>2064</Words>
  <Application>Microsoft Macintosh PowerPoint</Application>
  <PresentationFormat>Widescreen</PresentationFormat>
  <Paragraphs>349</Paragraphs>
  <Slides>86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NewBaskerville</vt:lpstr>
      <vt:lpstr>APPLE CHANCERY</vt:lpstr>
      <vt:lpstr>APPLE CHANCERY</vt:lpstr>
      <vt:lpstr>Arial</vt:lpstr>
      <vt:lpstr>Calibri</vt:lpstr>
      <vt:lpstr>Courier</vt:lpstr>
      <vt:lpstr>Gill Sans MT</vt:lpstr>
      <vt:lpstr>Impact</vt:lpstr>
      <vt:lpstr>Badge</vt:lpstr>
      <vt:lpstr>unit test</vt:lpstr>
      <vt:lpstr>contents</vt:lpstr>
      <vt:lpstr>why</vt:lpstr>
      <vt:lpstr>单元测试在业界的生存情况</vt:lpstr>
      <vt:lpstr>单元测试为什么被部分人讨厌</vt:lpstr>
      <vt:lpstr>我的实践感受</vt:lpstr>
      <vt:lpstr>工程师思维</vt:lpstr>
      <vt:lpstr>what</vt:lpstr>
      <vt:lpstr>测试的分类</vt:lpstr>
      <vt:lpstr>不同规模的测试相互之间有何关系？</vt:lpstr>
      <vt:lpstr>测试的评价指标</vt:lpstr>
      <vt:lpstr>Protection against regressions </vt:lpstr>
      <vt:lpstr>Resistance to refactoring</vt:lpstr>
      <vt:lpstr>what cause false positive</vt:lpstr>
      <vt:lpstr>Maximizing test accuracy</vt:lpstr>
      <vt:lpstr>Fast feedback &amp; maintainability  </vt:lpstr>
      <vt:lpstr>Is it possible to create an ideal test? </vt:lpstr>
      <vt:lpstr>trade-off, between diff tests.</vt:lpstr>
      <vt:lpstr>测试金字塔</vt:lpstr>
      <vt:lpstr>two school of  unit test</vt:lpstr>
      <vt:lpstr>Mock </vt:lpstr>
      <vt:lpstr>PowerPoint Presentation</vt:lpstr>
      <vt:lpstr>PowerPoint Presentation</vt:lpstr>
      <vt:lpstr>tips</vt:lpstr>
      <vt:lpstr>review London school  unit test</vt:lpstr>
      <vt:lpstr>styles of unit testing</vt:lpstr>
      <vt:lpstr>Output-based testing</vt:lpstr>
      <vt:lpstr>Output-based testing</vt:lpstr>
      <vt:lpstr>State-based testing</vt:lpstr>
      <vt:lpstr>State-based testing</vt:lpstr>
      <vt:lpstr>Communication-based testing</vt:lpstr>
      <vt:lpstr>Communication-based testing</vt:lpstr>
      <vt:lpstr>Styles and schools of unit testing </vt:lpstr>
      <vt:lpstr>Comparing the three styles of unit testing </vt:lpstr>
      <vt:lpstr>where</vt:lpstr>
      <vt:lpstr>代码的分类</vt:lpstr>
      <vt:lpstr>Identifying the code to refactor </vt:lpstr>
      <vt:lpstr>我们要给哪些代码写测试？</vt:lpstr>
      <vt:lpstr>测试覆盖率计算（1）</vt:lpstr>
      <vt:lpstr>测试覆盖率计算（2）</vt:lpstr>
      <vt:lpstr>测试覆盖率不足（1）</vt:lpstr>
      <vt:lpstr>测试覆盖率不足（2）</vt:lpstr>
      <vt:lpstr>如何看待测试覆盖率</vt:lpstr>
      <vt:lpstr>我们的测试覆盖要求</vt:lpstr>
      <vt:lpstr>how</vt:lpstr>
      <vt:lpstr>工具/框架的选择</vt:lpstr>
      <vt:lpstr>dal层测试</vt:lpstr>
      <vt:lpstr>bll层测试</vt:lpstr>
      <vt:lpstr>controller层测试</vt:lpstr>
      <vt:lpstr>Testable code</vt:lpstr>
      <vt:lpstr>how</vt:lpstr>
      <vt:lpstr>Naming a unit test </vt:lpstr>
      <vt:lpstr>Unit test naming guidelines </vt:lpstr>
      <vt:lpstr>Example: Renaming a test toward the guidelines </vt:lpstr>
      <vt:lpstr>naming : bad cases</vt:lpstr>
      <vt:lpstr>pattern: aaa</vt:lpstr>
      <vt:lpstr>pattern: bdd</vt:lpstr>
      <vt:lpstr>how</vt:lpstr>
      <vt:lpstr>bade cases</vt:lpstr>
      <vt:lpstr>Exposing private state</vt:lpstr>
      <vt:lpstr>Unit testing private method</vt:lpstr>
      <vt:lpstr>solution </vt:lpstr>
      <vt:lpstr>PowerPoint Presentation</vt:lpstr>
      <vt:lpstr>Leaking domain knowledge to tests</vt:lpstr>
      <vt:lpstr>Solution</vt:lpstr>
      <vt:lpstr>Code pollution(污染)</vt:lpstr>
      <vt:lpstr>solution</vt:lpstr>
      <vt:lpstr>cONTEXT</vt:lpstr>
      <vt:lpstr>SOLUTION: partial mock / spy</vt:lpstr>
      <vt:lpstr>BETTER SOLUTION</vt:lpstr>
      <vt:lpstr>依赖环境</vt:lpstr>
      <vt:lpstr>测试不充分</vt:lpstr>
      <vt:lpstr>执行慢</vt:lpstr>
      <vt:lpstr>all in all</vt:lpstr>
      <vt:lpstr>how</vt:lpstr>
      <vt:lpstr>对象/集合的assert equal</vt:lpstr>
      <vt:lpstr>assert Array Equals</vt:lpstr>
      <vt:lpstr>参数化测试</vt:lpstr>
      <vt:lpstr>封装工具方法</vt:lpstr>
      <vt:lpstr>封装工具方法</vt:lpstr>
      <vt:lpstr>封装工具方法</vt:lpstr>
      <vt:lpstr>when</vt:lpstr>
      <vt:lpstr>测试的执行</vt:lpstr>
      <vt:lpstr>What makes a successful test suite? </vt:lpstr>
      <vt:lpstr>some reading</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封 飞</dc:creator>
  <cp:lastModifiedBy>封 飞</cp:lastModifiedBy>
  <cp:revision>1274</cp:revision>
  <dcterms:created xsi:type="dcterms:W3CDTF">2022-01-11T06:45:57Z</dcterms:created>
  <dcterms:modified xsi:type="dcterms:W3CDTF">2022-01-24T14:45:03Z</dcterms:modified>
</cp:coreProperties>
</file>